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22"/>
  </p:notesMasterIdLst>
  <p:sldIdLst>
    <p:sldId id="256" r:id="rId2"/>
    <p:sldId id="257" r:id="rId3"/>
    <p:sldId id="258" r:id="rId4"/>
    <p:sldId id="259"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Lst>
  <p:sldSz cx="12192000" cy="6858000"/>
  <p:notesSz cx="6858000" cy="9144000"/>
  <p:embeddedFontLst>
    <p:embeddedFont>
      <p:font typeface="Calibri" panose="020F0502020204030204" pitchFamily="34" charset="0"/>
      <p:regular r:id="rId23"/>
      <p:bold r:id="rId24"/>
      <p:italic r:id="rId25"/>
      <p:boldItalic r:id="rId26"/>
    </p:embeddedFont>
    <p:embeddedFont>
      <p:font typeface="Georgia" panose="02040502050405020303" pitchFamily="18" charset="0"/>
      <p:regular r:id="rId27"/>
      <p:bold r:id="rId28"/>
      <p:italic r:id="rId29"/>
      <p:boldItalic r:id="rId30"/>
    </p:embeddedFont>
    <p:embeddedFont>
      <p:font typeface="Roboto" panose="020B0604020202020204" pitchFamily="2" charset="0"/>
      <p:regular r:id="rId31"/>
      <p:bold r:id="rId32"/>
      <p:italic r:id="rId33"/>
      <p:boldItalic r:id="rId34"/>
    </p:embeddedFont>
    <p:embeddedFont>
      <p:font typeface="Trebuchet MS" panose="020B0603020202020204" pitchFamily="34" charset="0"/>
      <p:regular r:id="rId35"/>
      <p:bold r:id="rId36"/>
      <p:italic r:id="rId37"/>
      <p:boldItalic r:id="rId3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pos="3840">
          <p15:clr>
            <a:srgbClr val="9AA0A6"/>
          </p15:clr>
        </p15:guide>
        <p15:guide id="2" orient="horz" pos="1867">
          <p15:clr>
            <a:srgbClr val="9AA0A6"/>
          </p15:clr>
        </p15:guide>
        <p15:guide id="3" pos="3309">
          <p15:clr>
            <a:srgbClr val="9AA0A6"/>
          </p15:clr>
        </p15:guide>
        <p15:guide id="4" pos="4336">
          <p15:clr>
            <a:srgbClr val="9AA0A6"/>
          </p15:clr>
        </p15:guide>
      </p15:sld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39" roundtripDataSignature="AMtx7mi7dcCGJzpmZTKj0tUVqK7u9lM6mQ=="/>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E600D566-DEBD-4808-B546-FB27BAE96D22}">
  <a:tblStyle styleId="{E600D566-DEBD-4808-B546-FB27BAE96D22}" styleName="Table_0">
    <a:wholeTbl>
      <a:tcTxStyle b="off" i="off">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2573" autoAdjust="0"/>
  </p:normalViewPr>
  <p:slideViewPr>
    <p:cSldViewPr snapToGrid="0">
      <p:cViewPr varScale="1">
        <p:scale>
          <a:sx n="71" d="100"/>
          <a:sy n="71" d="100"/>
        </p:scale>
        <p:origin x="2076" y="78"/>
      </p:cViewPr>
      <p:guideLst>
        <p:guide pos="3840"/>
        <p:guide orient="horz" pos="1867"/>
        <p:guide pos="3309"/>
        <p:guide pos="4336"/>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4.fntdata"/><Relationship Id="rId39" Type="http://customschemas.google.com/relationships/presentationmetadata" Target="meta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font" Target="fonts/font12.fntdata"/><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3.fntdata"/><Relationship Id="rId33" Type="http://schemas.openxmlformats.org/officeDocument/2006/relationships/font" Target="fonts/font11.fntdata"/><Relationship Id="rId38" Type="http://schemas.openxmlformats.org/officeDocument/2006/relationships/font" Target="fonts/font16.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7.fntdata"/><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2.fntdata"/><Relationship Id="rId32" Type="http://schemas.openxmlformats.org/officeDocument/2006/relationships/font" Target="fonts/font10.fntdata"/><Relationship Id="rId37" Type="http://schemas.openxmlformats.org/officeDocument/2006/relationships/font" Target="fonts/font15.fntdata"/><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1.fntdata"/><Relationship Id="rId28" Type="http://schemas.openxmlformats.org/officeDocument/2006/relationships/font" Target="fonts/font6.fntdata"/><Relationship Id="rId36" Type="http://schemas.openxmlformats.org/officeDocument/2006/relationships/font" Target="fonts/font14.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9.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font" Target="fonts/font5.fntdata"/><Relationship Id="rId30" Type="http://schemas.openxmlformats.org/officeDocument/2006/relationships/font" Target="fonts/font8.fntdata"/><Relationship Id="rId35" Type="http://schemas.openxmlformats.org/officeDocument/2006/relationships/font" Target="fonts/font13.fntdata"/><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doi.org/10.1186/s12891-020-03493-x"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2"/>
        <p:cNvGrpSpPr/>
        <p:nvPr/>
      </p:nvGrpSpPr>
      <p:grpSpPr>
        <a:xfrm>
          <a:off x="0" y="0"/>
          <a:ext cx="0" cy="0"/>
          <a:chOff x="0" y="0"/>
          <a:chExt cx="0" cy="0"/>
        </a:xfrm>
      </p:grpSpPr>
      <p:sp>
        <p:nvSpPr>
          <p:cNvPr id="203" name="Google Shape;203;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4" name="Google Shape;204;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05" name="Google Shape;205;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5"/>
        <p:cNvGrpSpPr/>
        <p:nvPr/>
      </p:nvGrpSpPr>
      <p:grpSpPr>
        <a:xfrm>
          <a:off x="0" y="0"/>
          <a:ext cx="0" cy="0"/>
          <a:chOff x="0" y="0"/>
          <a:chExt cx="0" cy="0"/>
        </a:xfrm>
      </p:grpSpPr>
      <p:sp>
        <p:nvSpPr>
          <p:cNvPr id="286" name="Google Shape;286;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87" name="Google Shape;287;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1"/>
        <p:cNvGrpSpPr/>
        <p:nvPr/>
      </p:nvGrpSpPr>
      <p:grpSpPr>
        <a:xfrm>
          <a:off x="0" y="0"/>
          <a:ext cx="0" cy="0"/>
          <a:chOff x="0" y="0"/>
          <a:chExt cx="0" cy="0"/>
        </a:xfrm>
      </p:grpSpPr>
      <p:sp>
        <p:nvSpPr>
          <p:cNvPr id="292" name="Google Shape;292;gd36fe242ae_0_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93" name="Google Shape;293;gd36fe242ae_0_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Table source: </a:t>
            </a:r>
            <a:r>
              <a:rPr lang="en-US" baseline="30000"/>
              <a:t>1</a:t>
            </a:r>
            <a:r>
              <a:rPr lang="en-US"/>
              <a:t> </a:t>
            </a:r>
            <a:r>
              <a:rPr lang="en-US" sz="1100">
                <a:solidFill>
                  <a:srgbClr val="212121"/>
                </a:solidFill>
                <a:highlight>
                  <a:srgbClr val="FFFFFF"/>
                </a:highlight>
                <a:latin typeface="Arial"/>
                <a:ea typeface="Arial"/>
                <a:cs typeface="Arial"/>
                <a:sym typeface="Arial"/>
              </a:rPr>
              <a:t>Laubenthal KN, Smidt GL, Kettelkamp DB. A quantitative analysis of knee motion during activities of daily living. Phys Ther. 1972 Jan;52(1):34-43. doi: 10.1093/ptj/52.1.34. PMID: 5061683.</a:t>
            </a:r>
            <a:endParaRPr sz="1100">
              <a:solidFill>
                <a:srgbClr val="212121"/>
              </a:solidFill>
              <a:highlight>
                <a:srgbClr val="FFFFFF"/>
              </a:highlight>
              <a:latin typeface="Arial"/>
              <a:ea typeface="Arial"/>
              <a:cs typeface="Arial"/>
              <a:sym typeface="Arial"/>
            </a:endParaRPr>
          </a:p>
          <a:p>
            <a:pPr marL="0" lvl="0" indent="0" algn="l" rtl="0">
              <a:lnSpc>
                <a:spcPct val="100000"/>
              </a:lnSpc>
              <a:spcBef>
                <a:spcPts val="0"/>
              </a:spcBef>
              <a:spcAft>
                <a:spcPts val="0"/>
              </a:spcAft>
              <a:buSzPts val="1400"/>
              <a:buNone/>
            </a:pPr>
            <a:endParaRPr sz="1100">
              <a:solidFill>
                <a:srgbClr val="212121"/>
              </a:solidFill>
              <a:highlight>
                <a:srgbClr val="FFFFFF"/>
              </a:highlight>
              <a:latin typeface="Arial"/>
              <a:ea typeface="Arial"/>
              <a:cs typeface="Arial"/>
              <a:sym typeface="Arial"/>
            </a:endParaRPr>
          </a:p>
          <a:p>
            <a:pPr marL="0" lvl="0" indent="0" algn="l" rtl="0">
              <a:lnSpc>
                <a:spcPct val="100000"/>
              </a:lnSpc>
              <a:spcBef>
                <a:spcPts val="0"/>
              </a:spcBef>
              <a:spcAft>
                <a:spcPts val="0"/>
              </a:spcAft>
              <a:buSzPts val="1400"/>
              <a:buNone/>
            </a:pPr>
            <a:r>
              <a:rPr lang="en-US" baseline="30000">
                <a:solidFill>
                  <a:srgbClr val="212121"/>
                </a:solidFill>
                <a:highlight>
                  <a:srgbClr val="FFFFFF"/>
                </a:highlight>
                <a:latin typeface="Roboto"/>
                <a:ea typeface="Roboto"/>
                <a:cs typeface="Roboto"/>
                <a:sym typeface="Roboto"/>
              </a:rPr>
              <a:t>2</a:t>
            </a:r>
            <a:r>
              <a:rPr lang="en-US">
                <a:solidFill>
                  <a:srgbClr val="212121"/>
                </a:solidFill>
                <a:highlight>
                  <a:srgbClr val="FFFFFF"/>
                </a:highlight>
                <a:latin typeface="Roboto"/>
                <a:ea typeface="Roboto"/>
                <a:cs typeface="Roboto"/>
                <a:sym typeface="Roboto"/>
              </a:rPr>
              <a:t>Li PH, Wong YC, Wai YL. Knee flexion after total knee arthroplasty. J Orthop Surg (Hong Kong). 2007 Aug;15(2):149-53. doi: 10.1177/230949900701500204. PMID: 17709850.</a:t>
            </a:r>
            <a:endParaRPr>
              <a:solidFill>
                <a:srgbClr val="212121"/>
              </a:solidFill>
              <a:highlight>
                <a:srgbClr val="FFFFFF"/>
              </a:highlight>
              <a:latin typeface="Roboto"/>
              <a:ea typeface="Roboto"/>
              <a:cs typeface="Roboto"/>
              <a:sym typeface="Roboto"/>
            </a:endParaRPr>
          </a:p>
          <a:p>
            <a:pPr marL="0" lvl="0" indent="0" algn="l" rtl="0">
              <a:lnSpc>
                <a:spcPct val="100000"/>
              </a:lnSpc>
              <a:spcBef>
                <a:spcPts val="0"/>
              </a:spcBef>
              <a:spcAft>
                <a:spcPts val="0"/>
              </a:spcAft>
              <a:buSzPts val="1400"/>
              <a:buNone/>
            </a:pPr>
            <a:endParaRPr>
              <a:solidFill>
                <a:srgbClr val="212121"/>
              </a:solidFill>
              <a:highlight>
                <a:srgbClr val="FFFFFF"/>
              </a:highlight>
              <a:latin typeface="Roboto"/>
              <a:ea typeface="Roboto"/>
              <a:cs typeface="Roboto"/>
              <a:sym typeface="Roboto"/>
            </a:endParaRPr>
          </a:p>
          <a:p>
            <a:pPr marL="0" lvl="0" indent="0" algn="l" rtl="0">
              <a:lnSpc>
                <a:spcPct val="100000"/>
              </a:lnSpc>
              <a:spcBef>
                <a:spcPts val="0"/>
              </a:spcBef>
              <a:spcAft>
                <a:spcPts val="0"/>
              </a:spcAft>
              <a:buSzPts val="1400"/>
              <a:buNone/>
            </a:pPr>
            <a:r>
              <a:rPr lang="en-US" baseline="30000">
                <a:solidFill>
                  <a:srgbClr val="212121"/>
                </a:solidFill>
                <a:highlight>
                  <a:srgbClr val="FFFFFF"/>
                </a:highlight>
                <a:latin typeface="Roboto"/>
                <a:ea typeface="Roboto"/>
                <a:cs typeface="Roboto"/>
                <a:sym typeface="Roboto"/>
              </a:rPr>
              <a:t>3</a:t>
            </a:r>
            <a:r>
              <a:rPr lang="en-US" sz="1000">
                <a:solidFill>
                  <a:srgbClr val="303030"/>
                </a:solidFill>
                <a:highlight>
                  <a:srgbClr val="FFFFFF"/>
                </a:highlight>
                <a:latin typeface="Arial"/>
                <a:ea typeface="Arial"/>
                <a:cs typeface="Arial"/>
                <a:sym typeface="Arial"/>
              </a:rPr>
              <a:t>Lee TQ. Biomechanics of hyperflexion and kneeling before and after total knee arthroplasty. </a:t>
            </a:r>
            <a:r>
              <a:rPr lang="en-US" sz="1000" i="1">
                <a:solidFill>
                  <a:srgbClr val="303030"/>
                </a:solidFill>
                <a:highlight>
                  <a:srgbClr val="FFFFFF"/>
                </a:highlight>
                <a:latin typeface="Arial"/>
                <a:ea typeface="Arial"/>
                <a:cs typeface="Arial"/>
                <a:sym typeface="Arial"/>
              </a:rPr>
              <a:t>Clin Orthop Surg</a:t>
            </a:r>
            <a:r>
              <a:rPr lang="en-US" sz="1000">
                <a:solidFill>
                  <a:srgbClr val="303030"/>
                </a:solidFill>
                <a:highlight>
                  <a:srgbClr val="FFFFFF"/>
                </a:highlight>
                <a:latin typeface="Arial"/>
                <a:ea typeface="Arial"/>
                <a:cs typeface="Arial"/>
                <a:sym typeface="Arial"/>
              </a:rPr>
              <a:t>. 2014;6(2):117-126. doi:10.4055/cios.2014.6.2.117</a:t>
            </a:r>
            <a:endParaRPr>
              <a:solidFill>
                <a:srgbClr val="212121"/>
              </a:solidFill>
              <a:highlight>
                <a:srgbClr val="FFFFFF"/>
              </a:highlight>
              <a:latin typeface="Roboto"/>
              <a:ea typeface="Roboto"/>
              <a:cs typeface="Roboto"/>
              <a:sym typeface="Roboto"/>
            </a:endParaRPr>
          </a:p>
          <a:p>
            <a:pPr marL="0" lvl="0" indent="0" algn="l" rtl="0">
              <a:lnSpc>
                <a:spcPct val="100000"/>
              </a:lnSpc>
              <a:spcBef>
                <a:spcPts val="0"/>
              </a:spcBef>
              <a:spcAft>
                <a:spcPts val="0"/>
              </a:spcAft>
              <a:buSzPts val="1400"/>
              <a:buNone/>
            </a:pPr>
            <a:endParaRPr/>
          </a:p>
        </p:txBody>
      </p:sp>
      <p:sp>
        <p:nvSpPr>
          <p:cNvPr id="294" name="Google Shape;294;gd36fe242ae_0_6: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0"/>
        <p:cNvGrpSpPr/>
        <p:nvPr/>
      </p:nvGrpSpPr>
      <p:grpSpPr>
        <a:xfrm>
          <a:off x="0" y="0"/>
          <a:ext cx="0" cy="0"/>
          <a:chOff x="0" y="0"/>
          <a:chExt cx="0" cy="0"/>
        </a:xfrm>
      </p:grpSpPr>
      <p:sp>
        <p:nvSpPr>
          <p:cNvPr id="301" name="Google Shape;301;gd36fe242ae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2" name="Google Shape;302;gd36fe242ae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Source: </a:t>
            </a:r>
            <a:r>
              <a:rPr lang="en-US" sz="1100">
                <a:solidFill>
                  <a:srgbClr val="333333"/>
                </a:solidFill>
                <a:highlight>
                  <a:srgbClr val="FFFFFF"/>
                </a:highlight>
                <a:latin typeface="Arial"/>
                <a:ea typeface="Arial"/>
                <a:cs typeface="Arial"/>
                <a:sym typeface="Arial"/>
              </a:rPr>
              <a:t>Kittelson, A.J., Elings, J., Colborn, K. </a:t>
            </a:r>
            <a:r>
              <a:rPr lang="en-US" sz="1100" i="1">
                <a:latin typeface="Arial"/>
                <a:ea typeface="Arial"/>
                <a:cs typeface="Arial"/>
                <a:sym typeface="Arial"/>
              </a:rPr>
              <a:t>et al.</a:t>
            </a:r>
            <a:r>
              <a:rPr lang="en-US" sz="1100">
                <a:latin typeface="Arial"/>
                <a:ea typeface="Arial"/>
                <a:cs typeface="Arial"/>
                <a:sym typeface="Arial"/>
              </a:rPr>
              <a:t> Reference chart for knee flexion following total knee arthroplasty: a novel tool for monitoring postoperative recovery. </a:t>
            </a:r>
            <a:r>
              <a:rPr lang="en-US" sz="1100" i="1">
                <a:latin typeface="Arial"/>
                <a:ea typeface="Arial"/>
                <a:cs typeface="Arial"/>
                <a:sym typeface="Arial"/>
              </a:rPr>
              <a:t>BMC Musculoskelet Disord</a:t>
            </a:r>
            <a:r>
              <a:rPr lang="en-US" sz="1100">
                <a:latin typeface="Arial"/>
                <a:ea typeface="Arial"/>
                <a:cs typeface="Arial"/>
                <a:sym typeface="Arial"/>
              </a:rPr>
              <a:t> </a:t>
            </a:r>
            <a:r>
              <a:rPr lang="en-US" sz="1100" b="1">
                <a:latin typeface="Arial"/>
                <a:ea typeface="Arial"/>
                <a:cs typeface="Arial"/>
                <a:sym typeface="Arial"/>
              </a:rPr>
              <a:t>21, </a:t>
            </a:r>
            <a:r>
              <a:rPr lang="en-US" sz="1100">
                <a:latin typeface="Arial"/>
                <a:ea typeface="Arial"/>
                <a:cs typeface="Arial"/>
                <a:sym typeface="Arial"/>
              </a:rPr>
              <a:t>482 (2020).</a:t>
            </a:r>
            <a:r>
              <a:rPr lang="en-US" sz="1100">
                <a:solidFill>
                  <a:schemeClr val="hlink"/>
                </a:solidFill>
                <a:uFill>
                  <a:noFill/>
                </a:uFill>
                <a:latin typeface="Arial"/>
                <a:ea typeface="Arial"/>
                <a:cs typeface="Arial"/>
                <a:sym typeface="Arial"/>
                <a:hlinkClick r:id="rId3"/>
              </a:rPr>
              <a:t> </a:t>
            </a:r>
            <a:r>
              <a:rPr lang="en-US" sz="1100" u="sng">
                <a:solidFill>
                  <a:schemeClr val="hlink"/>
                </a:solidFill>
                <a:latin typeface="Arial"/>
                <a:ea typeface="Arial"/>
                <a:cs typeface="Arial"/>
                <a:sym typeface="Arial"/>
                <a:hlinkClick r:id="rId3"/>
              </a:rPr>
              <a:t>https://doi.org/10.1186/s12891-020-03493-x</a:t>
            </a:r>
            <a:endParaRPr/>
          </a:p>
        </p:txBody>
      </p:sp>
      <p:sp>
        <p:nvSpPr>
          <p:cNvPr id="303" name="Google Shape;303;gd36fe242ae_0_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12</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8"/>
        <p:cNvGrpSpPr/>
        <p:nvPr/>
      </p:nvGrpSpPr>
      <p:grpSpPr>
        <a:xfrm>
          <a:off x="0" y="0"/>
          <a:ext cx="0" cy="0"/>
          <a:chOff x="0" y="0"/>
          <a:chExt cx="0" cy="0"/>
        </a:xfrm>
      </p:grpSpPr>
      <p:sp>
        <p:nvSpPr>
          <p:cNvPr id="309" name="Google Shape;309;gd3e34aa9d3_0_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10" name="Google Shape;310;gd3e34aa9d3_0_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11" name="Google Shape;311;gd3e34aa9d3_0_1: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5"/>
        <p:cNvGrpSpPr/>
        <p:nvPr/>
      </p:nvGrpSpPr>
      <p:grpSpPr>
        <a:xfrm>
          <a:off x="0" y="0"/>
          <a:ext cx="0" cy="0"/>
          <a:chOff x="0" y="0"/>
          <a:chExt cx="0" cy="0"/>
        </a:xfrm>
      </p:grpSpPr>
      <p:sp>
        <p:nvSpPr>
          <p:cNvPr id="316" name="Google Shape;316;gd36fe242ae_0_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17" name="Google Shape;317;gd36fe242ae_0_1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sz="1000">
                <a:solidFill>
                  <a:srgbClr val="303030"/>
                </a:solidFill>
                <a:highlight>
                  <a:srgbClr val="FFFFFF"/>
                </a:highlight>
                <a:latin typeface="Arial"/>
                <a:ea typeface="Arial"/>
                <a:cs typeface="Arial"/>
                <a:sym typeface="Arial"/>
              </a:rPr>
              <a:t>Dagneaux L, Bourlez J, Degeorge B, Canovas F. Return to sport after total or unicompartmental knee arthroplasty: An informative guide for residents to patients. </a:t>
            </a:r>
            <a:r>
              <a:rPr lang="en-US" sz="1000" i="1">
                <a:solidFill>
                  <a:srgbClr val="303030"/>
                </a:solidFill>
                <a:highlight>
                  <a:srgbClr val="FFFFFF"/>
                </a:highlight>
                <a:latin typeface="Arial"/>
                <a:ea typeface="Arial"/>
                <a:cs typeface="Arial"/>
                <a:sym typeface="Arial"/>
              </a:rPr>
              <a:t>EFORT Open Rev</a:t>
            </a:r>
            <a:r>
              <a:rPr lang="en-US" sz="1000">
                <a:solidFill>
                  <a:srgbClr val="303030"/>
                </a:solidFill>
                <a:highlight>
                  <a:srgbClr val="FFFFFF"/>
                </a:highlight>
                <a:latin typeface="Arial"/>
                <a:ea typeface="Arial"/>
                <a:cs typeface="Arial"/>
                <a:sym typeface="Arial"/>
              </a:rPr>
              <a:t>. 2017;2(12):496-501. Published 2017 Dec 15. doi:10.1302/2058-5241.2.170037</a:t>
            </a:r>
            <a:endParaRPr/>
          </a:p>
        </p:txBody>
      </p:sp>
      <p:sp>
        <p:nvSpPr>
          <p:cNvPr id="318" name="Google Shape;318;gd36fe242ae_0_1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14</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2"/>
        <p:cNvGrpSpPr/>
        <p:nvPr/>
      </p:nvGrpSpPr>
      <p:grpSpPr>
        <a:xfrm>
          <a:off x="0" y="0"/>
          <a:ext cx="0" cy="0"/>
          <a:chOff x="0" y="0"/>
          <a:chExt cx="0" cy="0"/>
        </a:xfrm>
      </p:grpSpPr>
      <p:sp>
        <p:nvSpPr>
          <p:cNvPr id="323" name="Google Shape;323;gd36fe242ae_0_3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24" name="Google Shape;324;gd36fe242ae_0_3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sz="1000">
                <a:solidFill>
                  <a:srgbClr val="303030"/>
                </a:solidFill>
                <a:highlight>
                  <a:srgbClr val="FFFFFF"/>
                </a:highlight>
                <a:latin typeface="Arial"/>
                <a:ea typeface="Arial"/>
                <a:cs typeface="Arial"/>
                <a:sym typeface="Arial"/>
              </a:rPr>
              <a:t>Dagneaux L, Bourlez J, Degeorge B, Canovas F. Return to sport after total or unicompartmental knee arthroplasty: An informative guide for residents to patients. </a:t>
            </a:r>
            <a:r>
              <a:rPr lang="en-US" sz="1000" i="1">
                <a:solidFill>
                  <a:srgbClr val="303030"/>
                </a:solidFill>
                <a:highlight>
                  <a:srgbClr val="FFFFFF"/>
                </a:highlight>
                <a:latin typeface="Arial"/>
                <a:ea typeface="Arial"/>
                <a:cs typeface="Arial"/>
                <a:sym typeface="Arial"/>
              </a:rPr>
              <a:t>EFORT Open Rev</a:t>
            </a:r>
            <a:r>
              <a:rPr lang="en-US" sz="1000">
                <a:solidFill>
                  <a:srgbClr val="303030"/>
                </a:solidFill>
                <a:highlight>
                  <a:srgbClr val="FFFFFF"/>
                </a:highlight>
                <a:latin typeface="Arial"/>
                <a:ea typeface="Arial"/>
                <a:cs typeface="Arial"/>
                <a:sym typeface="Arial"/>
              </a:rPr>
              <a:t>. 2017;2(12):496-501. Published 2017 Dec 15. doi:10.1302/2058-5241.2.170037</a:t>
            </a:r>
            <a:endParaRPr/>
          </a:p>
        </p:txBody>
      </p:sp>
      <p:sp>
        <p:nvSpPr>
          <p:cNvPr id="325" name="Google Shape;325;gd36fe242ae_0_3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15</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9"/>
        <p:cNvGrpSpPr/>
        <p:nvPr/>
      </p:nvGrpSpPr>
      <p:grpSpPr>
        <a:xfrm>
          <a:off x="0" y="0"/>
          <a:ext cx="0" cy="0"/>
          <a:chOff x="0" y="0"/>
          <a:chExt cx="0" cy="0"/>
        </a:xfrm>
      </p:grpSpPr>
      <p:sp>
        <p:nvSpPr>
          <p:cNvPr id="330" name="Google Shape;330;gd36fe242ae_0_4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31" name="Google Shape;331;gd36fe242ae_0_4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sz="1000">
                <a:solidFill>
                  <a:srgbClr val="303030"/>
                </a:solidFill>
                <a:highlight>
                  <a:srgbClr val="FFFFFF"/>
                </a:highlight>
                <a:latin typeface="Arial"/>
                <a:ea typeface="Arial"/>
                <a:cs typeface="Arial"/>
                <a:sym typeface="Arial"/>
              </a:rPr>
              <a:t>Dagneaux L, Bourlez J, Degeorge B, Canovas F. Return to sport after total or unicompartmental knee arthroplasty: An informative guide for residents to patients. </a:t>
            </a:r>
            <a:r>
              <a:rPr lang="en-US" sz="1000" i="1">
                <a:solidFill>
                  <a:srgbClr val="303030"/>
                </a:solidFill>
                <a:highlight>
                  <a:srgbClr val="FFFFFF"/>
                </a:highlight>
                <a:latin typeface="Arial"/>
                <a:ea typeface="Arial"/>
                <a:cs typeface="Arial"/>
                <a:sym typeface="Arial"/>
              </a:rPr>
              <a:t>EFORT Open Rev</a:t>
            </a:r>
            <a:r>
              <a:rPr lang="en-US" sz="1000">
                <a:solidFill>
                  <a:srgbClr val="303030"/>
                </a:solidFill>
                <a:highlight>
                  <a:srgbClr val="FFFFFF"/>
                </a:highlight>
                <a:latin typeface="Arial"/>
                <a:ea typeface="Arial"/>
                <a:cs typeface="Arial"/>
                <a:sym typeface="Arial"/>
              </a:rPr>
              <a:t>. 2017;2(12):496-501. Published 2017 Dec 15. doi:10.1302/2058-5241.2.170037</a:t>
            </a:r>
            <a:endParaRPr/>
          </a:p>
        </p:txBody>
      </p:sp>
      <p:sp>
        <p:nvSpPr>
          <p:cNvPr id="332" name="Google Shape;332;gd36fe242ae_0_4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16</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6"/>
        <p:cNvGrpSpPr/>
        <p:nvPr/>
      </p:nvGrpSpPr>
      <p:grpSpPr>
        <a:xfrm>
          <a:off x="0" y="0"/>
          <a:ext cx="0" cy="0"/>
          <a:chOff x="0" y="0"/>
          <a:chExt cx="0" cy="0"/>
        </a:xfrm>
      </p:grpSpPr>
      <p:sp>
        <p:nvSpPr>
          <p:cNvPr id="337" name="Google Shape;337;gd36fe242ae_0_4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38" name="Google Shape;338;gd36fe242ae_0_4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sz="1000">
                <a:solidFill>
                  <a:srgbClr val="303030"/>
                </a:solidFill>
                <a:highlight>
                  <a:srgbClr val="FFFFFF"/>
                </a:highlight>
                <a:latin typeface="Arial"/>
                <a:ea typeface="Arial"/>
                <a:cs typeface="Arial"/>
                <a:sym typeface="Arial"/>
              </a:rPr>
              <a:t>Dagneaux L, Bourlez J, Degeorge B, Canovas F. Return to sport after total or unicompartmental knee arthroplasty: An informative guide for residents to patients. </a:t>
            </a:r>
            <a:r>
              <a:rPr lang="en-US" sz="1000" i="1">
                <a:solidFill>
                  <a:srgbClr val="303030"/>
                </a:solidFill>
                <a:highlight>
                  <a:srgbClr val="FFFFFF"/>
                </a:highlight>
                <a:latin typeface="Arial"/>
                <a:ea typeface="Arial"/>
                <a:cs typeface="Arial"/>
                <a:sym typeface="Arial"/>
              </a:rPr>
              <a:t>EFORT Open Rev</a:t>
            </a:r>
            <a:r>
              <a:rPr lang="en-US" sz="1000">
                <a:solidFill>
                  <a:srgbClr val="303030"/>
                </a:solidFill>
                <a:highlight>
                  <a:srgbClr val="FFFFFF"/>
                </a:highlight>
                <a:latin typeface="Arial"/>
                <a:ea typeface="Arial"/>
                <a:cs typeface="Arial"/>
                <a:sym typeface="Arial"/>
              </a:rPr>
              <a:t>. 2017;2(12):496-501. Published 2017 Dec 15. doi:10.1302/2058-5241.2.170037</a:t>
            </a:r>
            <a:endParaRPr/>
          </a:p>
        </p:txBody>
      </p:sp>
      <p:sp>
        <p:nvSpPr>
          <p:cNvPr id="339" name="Google Shape;339;gd36fe242ae_0_4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17</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4"/>
        <p:cNvGrpSpPr/>
        <p:nvPr/>
      </p:nvGrpSpPr>
      <p:grpSpPr>
        <a:xfrm>
          <a:off x="0" y="0"/>
          <a:ext cx="0" cy="0"/>
          <a:chOff x="0" y="0"/>
          <a:chExt cx="0" cy="0"/>
        </a:xfrm>
      </p:grpSpPr>
      <p:sp>
        <p:nvSpPr>
          <p:cNvPr id="345" name="Google Shape;345;g7b155112a8_1_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46" name="Google Shape;346;g7b155112a8_1_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47" name="Google Shape;347;g7b155112a8_1_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18</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1"/>
        <p:cNvGrpSpPr/>
        <p:nvPr/>
      </p:nvGrpSpPr>
      <p:grpSpPr>
        <a:xfrm>
          <a:off x="0" y="0"/>
          <a:ext cx="0" cy="0"/>
          <a:chOff x="0" y="0"/>
          <a:chExt cx="0" cy="0"/>
        </a:xfrm>
      </p:grpSpPr>
      <p:sp>
        <p:nvSpPr>
          <p:cNvPr id="352" name="Google Shape;352;g7b155112a8_1_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53" name="Google Shape;353;g7b155112a8_1_1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54" name="Google Shape;354;g7b155112a8_1_1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19</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p:cNvGrpSpPr/>
        <p:nvPr/>
      </p:nvGrpSpPr>
      <p:grpSpPr>
        <a:xfrm>
          <a:off x="0" y="0"/>
          <a:ext cx="0" cy="0"/>
          <a:chOff x="0" y="0"/>
          <a:chExt cx="0" cy="0"/>
        </a:xfrm>
      </p:grpSpPr>
      <p:sp>
        <p:nvSpPr>
          <p:cNvPr id="211" name="Google Shape;211;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12" name="Google Shape;212;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8"/>
        <p:cNvGrpSpPr/>
        <p:nvPr/>
      </p:nvGrpSpPr>
      <p:grpSpPr>
        <a:xfrm>
          <a:off x="0" y="0"/>
          <a:ext cx="0" cy="0"/>
          <a:chOff x="0" y="0"/>
          <a:chExt cx="0" cy="0"/>
        </a:xfrm>
      </p:grpSpPr>
      <p:sp>
        <p:nvSpPr>
          <p:cNvPr id="359" name="Google Shape;359;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60" name="Google Shape;360;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
        <p:cNvGrpSpPr/>
        <p:nvPr/>
      </p:nvGrpSpPr>
      <p:grpSpPr>
        <a:xfrm>
          <a:off x="0" y="0"/>
          <a:ext cx="0" cy="0"/>
          <a:chOff x="0" y="0"/>
          <a:chExt cx="0" cy="0"/>
        </a:xfrm>
      </p:grpSpPr>
      <p:sp>
        <p:nvSpPr>
          <p:cNvPr id="217" name="Google Shape;217;gd13e83dc37_0_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8" name="Google Shape;218;gd13e83dc37_0_1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SzPts val="1400"/>
              <a:buNone/>
            </a:pPr>
            <a:endParaRPr dirty="0"/>
          </a:p>
        </p:txBody>
      </p:sp>
      <p:sp>
        <p:nvSpPr>
          <p:cNvPr id="219" name="Google Shape;219;gd13e83dc37_0_1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4"/>
        <p:cNvGrpSpPr/>
        <p:nvPr/>
      </p:nvGrpSpPr>
      <p:grpSpPr>
        <a:xfrm>
          <a:off x="0" y="0"/>
          <a:ext cx="0" cy="0"/>
          <a:chOff x="0" y="0"/>
          <a:chExt cx="0" cy="0"/>
        </a:xfrm>
      </p:grpSpPr>
      <p:sp>
        <p:nvSpPr>
          <p:cNvPr id="225" name="Google Shape;225;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6" name="Google Shape;226;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227" name="Google Shape;227;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2"/>
        <p:cNvGrpSpPr/>
        <p:nvPr/>
      </p:nvGrpSpPr>
      <p:grpSpPr>
        <a:xfrm>
          <a:off x="0" y="0"/>
          <a:ext cx="0" cy="0"/>
          <a:chOff x="0" y="0"/>
          <a:chExt cx="0" cy="0"/>
        </a:xfrm>
      </p:grpSpPr>
      <p:sp>
        <p:nvSpPr>
          <p:cNvPr id="243" name="Google Shape;243;gd32e327a9c_0_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4" name="Google Shape;244;gd32e327a9c_0_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245" name="Google Shape;245;gd32e327a9c_0_1: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4"/>
        <p:cNvGrpSpPr/>
        <p:nvPr/>
      </p:nvGrpSpPr>
      <p:grpSpPr>
        <a:xfrm>
          <a:off x="0" y="0"/>
          <a:ext cx="0" cy="0"/>
          <a:chOff x="0" y="0"/>
          <a:chExt cx="0" cy="0"/>
        </a:xfrm>
      </p:grpSpPr>
      <p:sp>
        <p:nvSpPr>
          <p:cNvPr id="255" name="Google Shape;255;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6" name="Google Shape;256;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257" name="Google Shape;257;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1"/>
        <p:cNvGrpSpPr/>
        <p:nvPr/>
      </p:nvGrpSpPr>
      <p:grpSpPr>
        <a:xfrm>
          <a:off x="0" y="0"/>
          <a:ext cx="0" cy="0"/>
          <a:chOff x="0" y="0"/>
          <a:chExt cx="0" cy="0"/>
        </a:xfrm>
      </p:grpSpPr>
      <p:sp>
        <p:nvSpPr>
          <p:cNvPr id="262" name="Google Shape;262;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3" name="Google Shape;263;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264" name="Google Shape;264;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
        <p:cNvGrpSpPr/>
        <p:nvPr/>
      </p:nvGrpSpPr>
      <p:grpSpPr>
        <a:xfrm>
          <a:off x="0" y="0"/>
          <a:ext cx="0" cy="0"/>
          <a:chOff x="0" y="0"/>
          <a:chExt cx="0" cy="0"/>
        </a:xfrm>
      </p:grpSpPr>
      <p:sp>
        <p:nvSpPr>
          <p:cNvPr id="270" name="Google Shape;270;gd13e83dc37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1" name="Google Shape;271;gd13e83dc37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457200" lvl="0" indent="-317500" algn="l" rtl="0">
              <a:lnSpc>
                <a:spcPct val="90000"/>
              </a:lnSpc>
              <a:spcBef>
                <a:spcPts val="500"/>
              </a:spcBef>
              <a:spcAft>
                <a:spcPts val="0"/>
              </a:spcAft>
              <a:buSzPts val="1400"/>
              <a:buFont typeface="Trebuchet MS"/>
              <a:buChar char="●"/>
            </a:pPr>
            <a:r>
              <a:rPr lang="en-US" dirty="0">
                <a:latin typeface="Trebuchet MS"/>
                <a:ea typeface="Trebuchet MS"/>
                <a:cs typeface="Trebuchet MS"/>
                <a:sym typeface="Trebuchet MS"/>
              </a:rPr>
              <a:t>Home Environment modification- Remove trip hazards to avoid falls including loose throw rugs, loose wires and cords, placing non-slip mats under carpets, proper shoes or non-slip socks, use night lights, and if you have pets consider moving them elsewhere.</a:t>
            </a:r>
            <a:endParaRPr dirty="0">
              <a:latin typeface="Trebuchet MS"/>
              <a:ea typeface="Trebuchet MS"/>
              <a:cs typeface="Trebuchet MS"/>
              <a:sym typeface="Trebuchet MS"/>
            </a:endParaRPr>
          </a:p>
          <a:p>
            <a:pPr marL="457200" lvl="0" indent="-317500" algn="l" rtl="0">
              <a:lnSpc>
                <a:spcPct val="90000"/>
              </a:lnSpc>
              <a:spcBef>
                <a:spcPts val="0"/>
              </a:spcBef>
              <a:spcAft>
                <a:spcPts val="0"/>
              </a:spcAft>
              <a:buSzPts val="1400"/>
              <a:buFont typeface="Trebuchet MS"/>
              <a:buChar char="●"/>
            </a:pPr>
            <a:r>
              <a:rPr lang="en-US" dirty="0">
                <a:latin typeface="Trebuchet MS"/>
                <a:ea typeface="Trebuchet MS"/>
                <a:cs typeface="Trebuchet MS"/>
                <a:sym typeface="Trebuchet MS"/>
              </a:rPr>
              <a:t>Bedroom- Set up your bed on first floor, you may not need a hospital bed but it would help if you have a firm mattress and a low bed to allow for easy access. Portable commode is not necessary but it’s nice to have if your bathroom is too far or on a different floor. </a:t>
            </a:r>
            <a:endParaRPr dirty="0">
              <a:latin typeface="Trebuchet MS"/>
              <a:ea typeface="Trebuchet MS"/>
              <a:cs typeface="Trebuchet MS"/>
              <a:sym typeface="Trebuchet MS"/>
            </a:endParaRPr>
          </a:p>
          <a:p>
            <a:pPr marL="457200" lvl="0" indent="-317500" algn="l" rtl="0">
              <a:lnSpc>
                <a:spcPct val="90000"/>
              </a:lnSpc>
              <a:spcBef>
                <a:spcPts val="0"/>
              </a:spcBef>
              <a:spcAft>
                <a:spcPts val="0"/>
              </a:spcAft>
              <a:buSzPts val="1400"/>
              <a:buFont typeface="Trebuchet MS"/>
              <a:buChar char="●"/>
            </a:pPr>
            <a:r>
              <a:rPr lang="en-US" dirty="0">
                <a:latin typeface="Trebuchet MS"/>
                <a:ea typeface="Trebuchet MS"/>
                <a:cs typeface="Trebuchet MS"/>
                <a:sym typeface="Trebuchet MS"/>
              </a:rPr>
              <a:t>Bathroom- raised toilet seat with grab bar can help keep you from flexing your knees too much early on. Use a non-skid bath mat, install grab bar in the shower, Do not use towel rack as a grab bar as it will not support your weight. Buy seat without armrest if you plan to place it inside the tub. </a:t>
            </a:r>
            <a:endParaRPr dirty="0">
              <a:latin typeface="Trebuchet MS"/>
              <a:ea typeface="Trebuchet MS"/>
              <a:cs typeface="Trebuchet MS"/>
              <a:sym typeface="Trebuchet MS"/>
            </a:endParaRPr>
          </a:p>
          <a:p>
            <a:pPr marL="0" lvl="0" indent="0" algn="l" rtl="0">
              <a:lnSpc>
                <a:spcPct val="90000"/>
              </a:lnSpc>
              <a:spcBef>
                <a:spcPts val="500"/>
              </a:spcBef>
              <a:spcAft>
                <a:spcPts val="0"/>
              </a:spcAft>
              <a:buSzPts val="1400"/>
              <a:buNone/>
            </a:pPr>
            <a:r>
              <a:rPr lang="en-US" dirty="0">
                <a:latin typeface="Trebuchet MS"/>
                <a:ea typeface="Trebuchet MS"/>
                <a:cs typeface="Trebuchet MS"/>
                <a:sym typeface="Trebuchet MS"/>
              </a:rPr>
              <a:t> </a:t>
            </a:r>
            <a:endParaRPr dirty="0">
              <a:latin typeface="Trebuchet MS"/>
              <a:ea typeface="Trebuchet MS"/>
              <a:cs typeface="Trebuchet MS"/>
              <a:sym typeface="Trebuchet MS"/>
            </a:endParaRPr>
          </a:p>
          <a:p>
            <a:pPr marL="0" lvl="0" indent="0" algn="l" rtl="0">
              <a:lnSpc>
                <a:spcPct val="90000"/>
              </a:lnSpc>
              <a:spcBef>
                <a:spcPts val="500"/>
              </a:spcBef>
              <a:spcAft>
                <a:spcPts val="0"/>
              </a:spcAft>
              <a:buSzPts val="1400"/>
              <a:buNone/>
            </a:pPr>
            <a:endParaRPr dirty="0">
              <a:latin typeface="Trebuchet MS"/>
              <a:ea typeface="Trebuchet MS"/>
              <a:cs typeface="Trebuchet MS"/>
              <a:sym typeface="Trebuchet MS"/>
            </a:endParaRPr>
          </a:p>
        </p:txBody>
      </p:sp>
      <p:sp>
        <p:nvSpPr>
          <p:cNvPr id="272" name="Google Shape;272;gd13e83dc37_0_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7"/>
        <p:cNvGrpSpPr/>
        <p:nvPr/>
      </p:nvGrpSpPr>
      <p:grpSpPr>
        <a:xfrm>
          <a:off x="0" y="0"/>
          <a:ext cx="0" cy="0"/>
          <a:chOff x="0" y="0"/>
          <a:chExt cx="0" cy="0"/>
        </a:xfrm>
      </p:grpSpPr>
      <p:sp>
        <p:nvSpPr>
          <p:cNvPr id="278" name="Google Shape;278;gd13e83dc37_0_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9" name="Google Shape;279;gd13e83dc37_0_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Your PT will determine the best walker for you to ensure your safety. Generally 2-wheeled walk is recommended as it allows for easy maneuvering while being sturdy. </a:t>
            </a:r>
            <a:endParaRPr/>
          </a:p>
        </p:txBody>
      </p:sp>
      <p:sp>
        <p:nvSpPr>
          <p:cNvPr id="280" name="Google Shape;280;gd13e83dc37_0_6: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6"/>
        <p:cNvGrpSpPr/>
        <p:nvPr/>
      </p:nvGrpSpPr>
      <p:grpSpPr>
        <a:xfrm>
          <a:off x="0" y="0"/>
          <a:ext cx="0" cy="0"/>
          <a:chOff x="0" y="0"/>
          <a:chExt cx="0" cy="0"/>
        </a:xfrm>
      </p:grpSpPr>
      <p:pic>
        <p:nvPicPr>
          <p:cNvPr id="17" name="Google Shape;17;p11" descr="HD-ShadowLong.png"/>
          <p:cNvPicPr preferRelativeResize="0"/>
          <p:nvPr/>
        </p:nvPicPr>
        <p:blipFill rotWithShape="1">
          <a:blip r:embed="rId2">
            <a:alphaModFix/>
          </a:blip>
          <a:srcRect/>
          <a:stretch/>
        </p:blipFill>
        <p:spPr>
          <a:xfrm>
            <a:off x="1" y="4242851"/>
            <a:ext cx="8968084" cy="275942"/>
          </a:xfrm>
          <a:prstGeom prst="rect">
            <a:avLst/>
          </a:prstGeom>
          <a:noFill/>
          <a:ln>
            <a:noFill/>
          </a:ln>
        </p:spPr>
      </p:pic>
      <p:pic>
        <p:nvPicPr>
          <p:cNvPr id="18" name="Google Shape;18;p11" descr="HD-ShadowShort.png"/>
          <p:cNvPicPr preferRelativeResize="0"/>
          <p:nvPr/>
        </p:nvPicPr>
        <p:blipFill rotWithShape="1">
          <a:blip r:embed="rId3">
            <a:alphaModFix/>
          </a:blip>
          <a:srcRect/>
          <a:stretch/>
        </p:blipFill>
        <p:spPr>
          <a:xfrm>
            <a:off x="9111716" y="4243845"/>
            <a:ext cx="3077108" cy="276940"/>
          </a:xfrm>
          <a:prstGeom prst="rect">
            <a:avLst/>
          </a:prstGeom>
          <a:noFill/>
          <a:ln>
            <a:noFill/>
          </a:ln>
        </p:spPr>
      </p:pic>
      <p:sp>
        <p:nvSpPr>
          <p:cNvPr id="19" name="Google Shape;19;p11"/>
          <p:cNvSpPr/>
          <p:nvPr/>
        </p:nvSpPr>
        <p:spPr>
          <a:xfrm>
            <a:off x="0" y="2590078"/>
            <a:ext cx="8968085" cy="1660332"/>
          </a:xfrm>
          <a:prstGeom prst="rect">
            <a:avLst/>
          </a:prstGeom>
          <a:solidFill>
            <a:srgbClr val="26262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 name="Google Shape;20;p11"/>
          <p:cNvSpPr/>
          <p:nvPr/>
        </p:nvSpPr>
        <p:spPr>
          <a:xfrm>
            <a:off x="9111715" y="2590078"/>
            <a:ext cx="3077109" cy="1660332"/>
          </a:xfrm>
          <a:prstGeom prst="rect">
            <a:avLst/>
          </a:pr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 name="Google Shape;21;p11"/>
          <p:cNvSpPr txBox="1">
            <a:spLocks noGrp="1"/>
          </p:cNvSpPr>
          <p:nvPr>
            <p:ph type="ctrTitle"/>
          </p:nvPr>
        </p:nvSpPr>
        <p:spPr>
          <a:xfrm>
            <a:off x="680322" y="2733709"/>
            <a:ext cx="8144134" cy="1373070"/>
          </a:xfrm>
          <a:prstGeom prst="rect">
            <a:avLst/>
          </a:prstGeom>
          <a:noFill/>
          <a:ln>
            <a:noFill/>
          </a:ln>
        </p:spPr>
        <p:txBody>
          <a:bodyPr spcFirstLastPara="1" wrap="square" lIns="91425" tIns="45700" rIns="91425" bIns="45700" anchor="b" anchorCtr="0">
            <a:noAutofit/>
          </a:bodyPr>
          <a:lstStyle>
            <a:lvl1pPr lvl="0" algn="r">
              <a:lnSpc>
                <a:spcPct val="90000"/>
              </a:lnSpc>
              <a:spcBef>
                <a:spcPts val="0"/>
              </a:spcBef>
              <a:spcAft>
                <a:spcPts val="0"/>
              </a:spcAft>
              <a:buClr>
                <a:schemeClr val="lt1"/>
              </a:buClr>
              <a:buSzPts val="5400"/>
              <a:buFont typeface="Trebuchet MS"/>
              <a:buNone/>
              <a:defRPr sz="54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 name="Google Shape;22;p11"/>
          <p:cNvSpPr txBox="1">
            <a:spLocks noGrp="1"/>
          </p:cNvSpPr>
          <p:nvPr>
            <p:ph type="subTitle" idx="1"/>
          </p:nvPr>
        </p:nvSpPr>
        <p:spPr>
          <a:xfrm>
            <a:off x="680322" y="4394039"/>
            <a:ext cx="8144134" cy="1117687"/>
          </a:xfrm>
          <a:prstGeom prst="rect">
            <a:avLst/>
          </a:prstGeom>
          <a:noFill/>
          <a:ln>
            <a:noFill/>
          </a:ln>
        </p:spPr>
        <p:txBody>
          <a:bodyPr spcFirstLastPara="1" wrap="square" lIns="91425" tIns="45700" rIns="91425" bIns="45700" anchor="t" anchorCtr="0">
            <a:normAutofit/>
          </a:bodyPr>
          <a:lstStyle>
            <a:lvl1pPr lvl="0" algn="r">
              <a:lnSpc>
                <a:spcPct val="90000"/>
              </a:lnSpc>
              <a:spcBef>
                <a:spcPts val="1000"/>
              </a:spcBef>
              <a:spcAft>
                <a:spcPts val="0"/>
              </a:spcAft>
              <a:buClr>
                <a:schemeClr val="lt1"/>
              </a:buClr>
              <a:buSzPts val="2000"/>
              <a:buNone/>
              <a:defRPr sz="2000"/>
            </a:lvl1pPr>
            <a:lvl2pPr lvl="1" algn="ctr">
              <a:lnSpc>
                <a:spcPct val="90000"/>
              </a:lnSpc>
              <a:spcBef>
                <a:spcPts val="500"/>
              </a:spcBef>
              <a:spcAft>
                <a:spcPts val="0"/>
              </a:spcAft>
              <a:buClr>
                <a:schemeClr val="lt1"/>
              </a:buClr>
              <a:buSzPts val="2000"/>
              <a:buNone/>
              <a:defRPr sz="2000"/>
            </a:lvl2pPr>
            <a:lvl3pPr lvl="2" algn="ctr">
              <a:lnSpc>
                <a:spcPct val="90000"/>
              </a:lnSpc>
              <a:spcBef>
                <a:spcPts val="500"/>
              </a:spcBef>
              <a:spcAft>
                <a:spcPts val="0"/>
              </a:spcAft>
              <a:buClr>
                <a:schemeClr val="lt1"/>
              </a:buClr>
              <a:buSzPts val="1800"/>
              <a:buNone/>
              <a:defRPr sz="1800"/>
            </a:lvl3pPr>
            <a:lvl4pPr lvl="3" algn="ctr">
              <a:lnSpc>
                <a:spcPct val="90000"/>
              </a:lnSpc>
              <a:spcBef>
                <a:spcPts val="500"/>
              </a:spcBef>
              <a:spcAft>
                <a:spcPts val="0"/>
              </a:spcAft>
              <a:buClr>
                <a:schemeClr val="lt1"/>
              </a:buClr>
              <a:buSzPts val="1600"/>
              <a:buNone/>
              <a:defRPr sz="1600"/>
            </a:lvl4pPr>
            <a:lvl5pPr lvl="4" algn="ctr">
              <a:lnSpc>
                <a:spcPct val="90000"/>
              </a:lnSpc>
              <a:spcBef>
                <a:spcPts val="500"/>
              </a:spcBef>
              <a:spcAft>
                <a:spcPts val="0"/>
              </a:spcAft>
              <a:buClr>
                <a:schemeClr val="lt1"/>
              </a:buClr>
              <a:buSzPts val="1600"/>
              <a:buNone/>
              <a:defRPr sz="1600"/>
            </a:lvl5pPr>
            <a:lvl6pPr lvl="5" algn="ctr">
              <a:lnSpc>
                <a:spcPct val="90000"/>
              </a:lnSpc>
              <a:spcBef>
                <a:spcPts val="500"/>
              </a:spcBef>
              <a:spcAft>
                <a:spcPts val="0"/>
              </a:spcAft>
              <a:buClr>
                <a:schemeClr val="lt1"/>
              </a:buClr>
              <a:buSzPts val="1600"/>
              <a:buNone/>
              <a:defRPr sz="1600"/>
            </a:lvl6pPr>
            <a:lvl7pPr lvl="6" algn="ctr">
              <a:lnSpc>
                <a:spcPct val="90000"/>
              </a:lnSpc>
              <a:spcBef>
                <a:spcPts val="500"/>
              </a:spcBef>
              <a:spcAft>
                <a:spcPts val="0"/>
              </a:spcAft>
              <a:buClr>
                <a:schemeClr val="lt1"/>
              </a:buClr>
              <a:buSzPts val="1600"/>
              <a:buNone/>
              <a:defRPr sz="1600"/>
            </a:lvl7pPr>
            <a:lvl8pPr lvl="7" algn="ctr">
              <a:lnSpc>
                <a:spcPct val="90000"/>
              </a:lnSpc>
              <a:spcBef>
                <a:spcPts val="500"/>
              </a:spcBef>
              <a:spcAft>
                <a:spcPts val="0"/>
              </a:spcAft>
              <a:buClr>
                <a:schemeClr val="lt1"/>
              </a:buClr>
              <a:buSzPts val="1600"/>
              <a:buNone/>
              <a:defRPr sz="1600"/>
            </a:lvl8pPr>
            <a:lvl9pPr lvl="8" algn="ctr">
              <a:lnSpc>
                <a:spcPct val="90000"/>
              </a:lnSpc>
              <a:spcBef>
                <a:spcPts val="500"/>
              </a:spcBef>
              <a:spcAft>
                <a:spcPts val="0"/>
              </a:spcAft>
              <a:buClr>
                <a:schemeClr val="lt1"/>
              </a:buClr>
              <a:buSzPts val="1600"/>
              <a:buNone/>
              <a:defRPr sz="1600"/>
            </a:lvl9pPr>
          </a:lstStyle>
          <a:p>
            <a:endParaRPr/>
          </a:p>
        </p:txBody>
      </p:sp>
      <p:sp>
        <p:nvSpPr>
          <p:cNvPr id="23" name="Google Shape;23;p11"/>
          <p:cNvSpPr txBox="1">
            <a:spLocks noGrp="1"/>
          </p:cNvSpPr>
          <p:nvPr>
            <p:ph type="dt" idx="10"/>
          </p:nvPr>
        </p:nvSpPr>
        <p:spPr>
          <a:xfrm>
            <a:off x="7550981" y="5936187"/>
            <a:ext cx="274320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4" name="Google Shape;24;p11"/>
          <p:cNvSpPr txBox="1">
            <a:spLocks noGrp="1"/>
          </p:cNvSpPr>
          <p:nvPr>
            <p:ph type="ftr" idx="11"/>
          </p:nvPr>
        </p:nvSpPr>
        <p:spPr>
          <a:xfrm>
            <a:off x="680321" y="5936188"/>
            <a:ext cx="687066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 name="Google Shape;25;p11"/>
          <p:cNvSpPr txBox="1">
            <a:spLocks noGrp="1"/>
          </p:cNvSpPr>
          <p:nvPr>
            <p:ph type="sldNum" idx="12"/>
          </p:nvPr>
        </p:nvSpPr>
        <p:spPr>
          <a:xfrm>
            <a:off x="9255346" y="2750337"/>
            <a:ext cx="1171888" cy="1356442"/>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1pPr>
            <a:lvl2pPr marL="0" marR="0" lvl="1"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2pPr>
            <a:lvl3pPr marL="0" marR="0" lvl="2"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3pPr>
            <a:lvl4pPr marL="0" marR="0" lvl="3"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4pPr>
            <a:lvl5pPr marL="0" marR="0" lvl="4"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5pPr>
            <a:lvl6pPr marL="0" marR="0" lvl="5"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6pPr>
            <a:lvl7pPr marL="0" marR="0" lvl="6"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7pPr>
            <a:lvl8pPr marL="0" marR="0" lvl="7"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8pPr>
            <a:lvl9pPr marL="0" marR="0" lvl="8"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Panoramic Picture with Caption">
  <p:cSld name="Panoramic Picture with Caption">
    <p:spTree>
      <p:nvGrpSpPr>
        <p:cNvPr id="1" name="Shape 107"/>
        <p:cNvGrpSpPr/>
        <p:nvPr/>
      </p:nvGrpSpPr>
      <p:grpSpPr>
        <a:xfrm>
          <a:off x="0" y="0"/>
          <a:ext cx="0" cy="0"/>
          <a:chOff x="0" y="0"/>
          <a:chExt cx="0" cy="0"/>
        </a:xfrm>
      </p:grpSpPr>
      <p:pic>
        <p:nvPicPr>
          <p:cNvPr id="108" name="Google Shape;108;p20" descr="HD-ShadowLong.png"/>
          <p:cNvPicPr preferRelativeResize="0"/>
          <p:nvPr/>
        </p:nvPicPr>
        <p:blipFill rotWithShape="1">
          <a:blip r:embed="rId2">
            <a:alphaModFix/>
          </a:blip>
          <a:srcRect/>
          <a:stretch/>
        </p:blipFill>
        <p:spPr>
          <a:xfrm>
            <a:off x="1" y="5928628"/>
            <a:ext cx="10437812" cy="321164"/>
          </a:xfrm>
          <a:prstGeom prst="rect">
            <a:avLst/>
          </a:prstGeom>
          <a:noFill/>
          <a:ln>
            <a:noFill/>
          </a:ln>
        </p:spPr>
      </p:pic>
      <p:pic>
        <p:nvPicPr>
          <p:cNvPr id="109" name="Google Shape;109;p20" descr="HD-ShadowShort.png"/>
          <p:cNvPicPr preferRelativeResize="0"/>
          <p:nvPr/>
        </p:nvPicPr>
        <p:blipFill rotWithShape="1">
          <a:blip r:embed="rId3">
            <a:alphaModFix/>
          </a:blip>
          <a:srcRect/>
          <a:stretch/>
        </p:blipFill>
        <p:spPr>
          <a:xfrm>
            <a:off x="10585826" y="5929622"/>
            <a:ext cx="1602997" cy="144270"/>
          </a:xfrm>
          <a:prstGeom prst="rect">
            <a:avLst/>
          </a:prstGeom>
          <a:noFill/>
          <a:ln>
            <a:noFill/>
          </a:ln>
        </p:spPr>
      </p:pic>
      <p:sp>
        <p:nvSpPr>
          <p:cNvPr id="110" name="Google Shape;110;p20"/>
          <p:cNvSpPr/>
          <p:nvPr/>
        </p:nvSpPr>
        <p:spPr>
          <a:xfrm>
            <a:off x="0" y="4567988"/>
            <a:ext cx="10437812" cy="1368198"/>
          </a:xfrm>
          <a:prstGeom prst="rect">
            <a:avLst/>
          </a:prstGeom>
          <a:solidFill>
            <a:srgbClr val="26262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1" name="Google Shape;111;p20"/>
          <p:cNvSpPr/>
          <p:nvPr/>
        </p:nvSpPr>
        <p:spPr>
          <a:xfrm>
            <a:off x="10585827" y="4567988"/>
            <a:ext cx="1602997" cy="1368198"/>
          </a:xfrm>
          <a:prstGeom prst="rect">
            <a:avLst/>
          </a:pr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2" name="Google Shape;112;p20"/>
          <p:cNvSpPr txBox="1">
            <a:spLocks noGrp="1"/>
          </p:cNvSpPr>
          <p:nvPr>
            <p:ph type="title"/>
          </p:nvPr>
        </p:nvSpPr>
        <p:spPr>
          <a:xfrm>
            <a:off x="680322" y="4711616"/>
            <a:ext cx="9613859" cy="453051"/>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2400"/>
              <a:buFont typeface="Trebuchet MS"/>
              <a:buNone/>
              <a:defRPr sz="24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3" name="Google Shape;113;p20"/>
          <p:cNvSpPr>
            <a:spLocks noGrp="1"/>
          </p:cNvSpPr>
          <p:nvPr>
            <p:ph type="pic" idx="2"/>
          </p:nvPr>
        </p:nvSpPr>
        <p:spPr>
          <a:xfrm>
            <a:off x="680322" y="609597"/>
            <a:ext cx="9613859" cy="3589575"/>
          </a:xfrm>
          <a:prstGeom prst="rect">
            <a:avLst/>
          </a:prstGeom>
          <a:noFill/>
          <a:ln>
            <a:noFill/>
          </a:ln>
          <a:effectLst>
            <a:outerShdw blurRad="76200" dist="63500" dir="5040000" algn="tl" rotWithShape="0">
              <a:srgbClr val="000000">
                <a:alpha val="40000"/>
              </a:srgbClr>
            </a:outerShdw>
          </a:effectLst>
        </p:spPr>
        <p:txBody>
          <a:bodyPr spcFirstLastPara="1" wrap="square" lIns="91425" tIns="45700" rIns="91425" bIns="45700" anchor="t" anchorCtr="0">
            <a:normAutofit/>
          </a:bodyPr>
          <a:lstStyle>
            <a:lvl1pPr marR="0" lvl="0" algn="l" rtl="0">
              <a:lnSpc>
                <a:spcPct val="90000"/>
              </a:lnSpc>
              <a:spcBef>
                <a:spcPts val="1000"/>
              </a:spcBef>
              <a:spcAft>
                <a:spcPts val="0"/>
              </a:spcAft>
              <a:buClr>
                <a:schemeClr val="lt1"/>
              </a:buClr>
              <a:buSzPts val="3200"/>
              <a:buFont typeface="Arial"/>
              <a:buNone/>
              <a:defRPr sz="3200" b="0" i="0" u="none" strike="noStrike" cap="none">
                <a:solidFill>
                  <a:schemeClr val="lt1"/>
                </a:solidFill>
                <a:latin typeface="Trebuchet MS"/>
                <a:ea typeface="Trebuchet MS"/>
                <a:cs typeface="Trebuchet MS"/>
                <a:sym typeface="Trebuchet MS"/>
              </a:defRPr>
            </a:lvl1pPr>
            <a:lvl2pPr marR="0" lvl="1" algn="l" rtl="0">
              <a:lnSpc>
                <a:spcPct val="90000"/>
              </a:lnSpc>
              <a:spcBef>
                <a:spcPts val="500"/>
              </a:spcBef>
              <a:spcAft>
                <a:spcPts val="0"/>
              </a:spcAft>
              <a:buClr>
                <a:schemeClr val="lt1"/>
              </a:buClr>
              <a:buSzPts val="2800"/>
              <a:buFont typeface="Arial"/>
              <a:buNone/>
              <a:defRPr sz="2800" b="0" i="0" u="none" strike="noStrike" cap="none">
                <a:solidFill>
                  <a:schemeClr val="lt1"/>
                </a:solidFill>
                <a:latin typeface="Trebuchet MS"/>
                <a:ea typeface="Trebuchet MS"/>
                <a:cs typeface="Trebuchet MS"/>
                <a:sym typeface="Trebuchet MS"/>
              </a:defRPr>
            </a:lvl2pPr>
            <a:lvl3pPr marR="0" lvl="2" algn="l" rtl="0">
              <a:lnSpc>
                <a:spcPct val="90000"/>
              </a:lnSpc>
              <a:spcBef>
                <a:spcPts val="500"/>
              </a:spcBef>
              <a:spcAft>
                <a:spcPts val="0"/>
              </a:spcAft>
              <a:buClr>
                <a:schemeClr val="lt1"/>
              </a:buClr>
              <a:buSzPts val="2400"/>
              <a:buFont typeface="Arial"/>
              <a:buNone/>
              <a:defRPr sz="2400" b="0" i="0" u="none" strike="noStrike" cap="none">
                <a:solidFill>
                  <a:schemeClr val="lt1"/>
                </a:solidFill>
                <a:latin typeface="Trebuchet MS"/>
                <a:ea typeface="Trebuchet MS"/>
                <a:cs typeface="Trebuchet MS"/>
                <a:sym typeface="Trebuchet MS"/>
              </a:defRPr>
            </a:lvl3pPr>
            <a:lvl4pPr marR="0" lvl="3"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Trebuchet MS"/>
                <a:ea typeface="Trebuchet MS"/>
                <a:cs typeface="Trebuchet MS"/>
                <a:sym typeface="Trebuchet MS"/>
              </a:defRPr>
            </a:lvl4pPr>
            <a:lvl5pPr marR="0" lvl="4"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Trebuchet MS"/>
                <a:ea typeface="Trebuchet MS"/>
                <a:cs typeface="Trebuchet MS"/>
                <a:sym typeface="Trebuchet MS"/>
              </a:defRPr>
            </a:lvl5pPr>
            <a:lvl6pPr marR="0" lvl="5"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Trebuchet MS"/>
                <a:ea typeface="Trebuchet MS"/>
                <a:cs typeface="Trebuchet MS"/>
                <a:sym typeface="Trebuchet MS"/>
              </a:defRPr>
            </a:lvl6pPr>
            <a:lvl7pPr marR="0" lvl="6"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Trebuchet MS"/>
                <a:ea typeface="Trebuchet MS"/>
                <a:cs typeface="Trebuchet MS"/>
                <a:sym typeface="Trebuchet MS"/>
              </a:defRPr>
            </a:lvl7pPr>
            <a:lvl8pPr marR="0" lvl="7"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Trebuchet MS"/>
                <a:ea typeface="Trebuchet MS"/>
                <a:cs typeface="Trebuchet MS"/>
                <a:sym typeface="Trebuchet MS"/>
              </a:defRPr>
            </a:lvl8pPr>
            <a:lvl9pPr marR="0" lvl="8"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Trebuchet MS"/>
                <a:ea typeface="Trebuchet MS"/>
                <a:cs typeface="Trebuchet MS"/>
                <a:sym typeface="Trebuchet MS"/>
              </a:defRPr>
            </a:lvl9pPr>
          </a:lstStyle>
          <a:p>
            <a:endParaRPr/>
          </a:p>
        </p:txBody>
      </p:sp>
      <p:sp>
        <p:nvSpPr>
          <p:cNvPr id="114" name="Google Shape;114;p20"/>
          <p:cNvSpPr txBox="1">
            <a:spLocks noGrp="1"/>
          </p:cNvSpPr>
          <p:nvPr>
            <p:ph type="body" idx="1"/>
          </p:nvPr>
        </p:nvSpPr>
        <p:spPr>
          <a:xfrm>
            <a:off x="680319" y="5169583"/>
            <a:ext cx="9613862" cy="622971"/>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lt1"/>
              </a:buClr>
              <a:buSzPts val="1600"/>
              <a:buNone/>
              <a:defRPr sz="1600"/>
            </a:lvl1pPr>
            <a:lvl2pPr marL="914400" lvl="1" indent="-228600" algn="l">
              <a:lnSpc>
                <a:spcPct val="90000"/>
              </a:lnSpc>
              <a:spcBef>
                <a:spcPts val="500"/>
              </a:spcBef>
              <a:spcAft>
                <a:spcPts val="0"/>
              </a:spcAft>
              <a:buClr>
                <a:schemeClr val="lt1"/>
              </a:buClr>
              <a:buSzPts val="1400"/>
              <a:buNone/>
              <a:defRPr sz="1400"/>
            </a:lvl2pPr>
            <a:lvl3pPr marL="1371600" lvl="2" indent="-228600" algn="l">
              <a:lnSpc>
                <a:spcPct val="90000"/>
              </a:lnSpc>
              <a:spcBef>
                <a:spcPts val="500"/>
              </a:spcBef>
              <a:spcAft>
                <a:spcPts val="0"/>
              </a:spcAft>
              <a:buClr>
                <a:schemeClr val="lt1"/>
              </a:buClr>
              <a:buSzPts val="1200"/>
              <a:buNone/>
              <a:defRPr sz="1200"/>
            </a:lvl3pPr>
            <a:lvl4pPr marL="1828800" lvl="3" indent="-228600" algn="l">
              <a:lnSpc>
                <a:spcPct val="90000"/>
              </a:lnSpc>
              <a:spcBef>
                <a:spcPts val="500"/>
              </a:spcBef>
              <a:spcAft>
                <a:spcPts val="0"/>
              </a:spcAft>
              <a:buClr>
                <a:schemeClr val="lt1"/>
              </a:buClr>
              <a:buSzPts val="1000"/>
              <a:buNone/>
              <a:defRPr sz="1000"/>
            </a:lvl4pPr>
            <a:lvl5pPr marL="2286000" lvl="4" indent="-228600" algn="l">
              <a:lnSpc>
                <a:spcPct val="90000"/>
              </a:lnSpc>
              <a:spcBef>
                <a:spcPts val="500"/>
              </a:spcBef>
              <a:spcAft>
                <a:spcPts val="0"/>
              </a:spcAft>
              <a:buClr>
                <a:schemeClr val="lt1"/>
              </a:buClr>
              <a:buSzPts val="1000"/>
              <a:buNone/>
              <a:defRPr sz="1000"/>
            </a:lvl5pPr>
            <a:lvl6pPr marL="2743200" lvl="5" indent="-228600" algn="l">
              <a:lnSpc>
                <a:spcPct val="90000"/>
              </a:lnSpc>
              <a:spcBef>
                <a:spcPts val="500"/>
              </a:spcBef>
              <a:spcAft>
                <a:spcPts val="0"/>
              </a:spcAft>
              <a:buClr>
                <a:schemeClr val="lt1"/>
              </a:buClr>
              <a:buSzPts val="1000"/>
              <a:buNone/>
              <a:defRPr sz="1000"/>
            </a:lvl6pPr>
            <a:lvl7pPr marL="3200400" lvl="6" indent="-228600" algn="l">
              <a:lnSpc>
                <a:spcPct val="90000"/>
              </a:lnSpc>
              <a:spcBef>
                <a:spcPts val="500"/>
              </a:spcBef>
              <a:spcAft>
                <a:spcPts val="0"/>
              </a:spcAft>
              <a:buClr>
                <a:schemeClr val="lt1"/>
              </a:buClr>
              <a:buSzPts val="1000"/>
              <a:buNone/>
              <a:defRPr sz="1000"/>
            </a:lvl7pPr>
            <a:lvl8pPr marL="3657600" lvl="7" indent="-228600" algn="l">
              <a:lnSpc>
                <a:spcPct val="90000"/>
              </a:lnSpc>
              <a:spcBef>
                <a:spcPts val="500"/>
              </a:spcBef>
              <a:spcAft>
                <a:spcPts val="0"/>
              </a:spcAft>
              <a:buClr>
                <a:schemeClr val="lt1"/>
              </a:buClr>
              <a:buSzPts val="1000"/>
              <a:buNone/>
              <a:defRPr sz="1000"/>
            </a:lvl8pPr>
            <a:lvl9pPr marL="4114800" lvl="8" indent="-228600" algn="l">
              <a:lnSpc>
                <a:spcPct val="90000"/>
              </a:lnSpc>
              <a:spcBef>
                <a:spcPts val="500"/>
              </a:spcBef>
              <a:spcAft>
                <a:spcPts val="0"/>
              </a:spcAft>
              <a:buClr>
                <a:schemeClr val="lt1"/>
              </a:buClr>
              <a:buSzPts val="1000"/>
              <a:buNone/>
              <a:defRPr sz="1000"/>
            </a:lvl9pPr>
          </a:lstStyle>
          <a:p>
            <a:endParaRPr/>
          </a:p>
        </p:txBody>
      </p:sp>
      <p:sp>
        <p:nvSpPr>
          <p:cNvPr id="115" name="Google Shape;115;p20"/>
          <p:cNvSpPr txBox="1">
            <a:spLocks noGrp="1"/>
          </p:cNvSpPr>
          <p:nvPr>
            <p:ph type="dt" idx="10"/>
          </p:nvPr>
        </p:nvSpPr>
        <p:spPr>
          <a:xfrm>
            <a:off x="7550981" y="5936187"/>
            <a:ext cx="274320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6" name="Google Shape;116;p20"/>
          <p:cNvSpPr txBox="1">
            <a:spLocks noGrp="1"/>
          </p:cNvSpPr>
          <p:nvPr>
            <p:ph type="ftr" idx="11"/>
          </p:nvPr>
        </p:nvSpPr>
        <p:spPr>
          <a:xfrm>
            <a:off x="680321" y="5936188"/>
            <a:ext cx="687066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7" name="Google Shape;117;p20"/>
          <p:cNvSpPr txBox="1">
            <a:spLocks noGrp="1"/>
          </p:cNvSpPr>
          <p:nvPr>
            <p:ph type="sldNum" idx="12"/>
          </p:nvPr>
        </p:nvSpPr>
        <p:spPr>
          <a:xfrm>
            <a:off x="10729455" y="4711309"/>
            <a:ext cx="1154151" cy="1090789"/>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1pPr>
            <a:lvl2pPr marL="0" marR="0" lvl="1"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2pPr>
            <a:lvl3pPr marL="0" marR="0" lvl="2"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3pPr>
            <a:lvl4pPr marL="0" marR="0" lvl="3"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4pPr>
            <a:lvl5pPr marL="0" marR="0" lvl="4"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5pPr>
            <a:lvl6pPr marL="0" marR="0" lvl="5"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6pPr>
            <a:lvl7pPr marL="0" marR="0" lvl="6"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7pPr>
            <a:lvl8pPr marL="0" marR="0" lvl="7"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8pPr>
            <a:lvl9pPr marL="0" marR="0" lvl="8"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and Caption">
  <p:cSld name="Title and Caption">
    <p:spTree>
      <p:nvGrpSpPr>
        <p:cNvPr id="1" name="Shape 118"/>
        <p:cNvGrpSpPr/>
        <p:nvPr/>
      </p:nvGrpSpPr>
      <p:grpSpPr>
        <a:xfrm>
          <a:off x="0" y="0"/>
          <a:ext cx="0" cy="0"/>
          <a:chOff x="0" y="0"/>
          <a:chExt cx="0" cy="0"/>
        </a:xfrm>
      </p:grpSpPr>
      <p:pic>
        <p:nvPicPr>
          <p:cNvPr id="119" name="Google Shape;119;p21" descr="HD-ShadowLong.png"/>
          <p:cNvPicPr preferRelativeResize="0"/>
          <p:nvPr/>
        </p:nvPicPr>
        <p:blipFill rotWithShape="1">
          <a:blip r:embed="rId2">
            <a:alphaModFix/>
          </a:blip>
          <a:srcRect/>
          <a:stretch/>
        </p:blipFill>
        <p:spPr>
          <a:xfrm>
            <a:off x="1" y="5928628"/>
            <a:ext cx="10437812" cy="321164"/>
          </a:xfrm>
          <a:prstGeom prst="rect">
            <a:avLst/>
          </a:prstGeom>
          <a:noFill/>
          <a:ln>
            <a:noFill/>
          </a:ln>
        </p:spPr>
      </p:pic>
      <p:pic>
        <p:nvPicPr>
          <p:cNvPr id="120" name="Google Shape;120;p21" descr="HD-ShadowShort.png"/>
          <p:cNvPicPr preferRelativeResize="0"/>
          <p:nvPr/>
        </p:nvPicPr>
        <p:blipFill rotWithShape="1">
          <a:blip r:embed="rId3">
            <a:alphaModFix/>
          </a:blip>
          <a:srcRect/>
          <a:stretch/>
        </p:blipFill>
        <p:spPr>
          <a:xfrm>
            <a:off x="10585826" y="5929622"/>
            <a:ext cx="1602997" cy="144270"/>
          </a:xfrm>
          <a:prstGeom prst="rect">
            <a:avLst/>
          </a:prstGeom>
          <a:noFill/>
          <a:ln>
            <a:noFill/>
          </a:ln>
        </p:spPr>
      </p:pic>
      <p:sp>
        <p:nvSpPr>
          <p:cNvPr id="121" name="Google Shape;121;p21"/>
          <p:cNvSpPr/>
          <p:nvPr/>
        </p:nvSpPr>
        <p:spPr>
          <a:xfrm>
            <a:off x="0" y="4567988"/>
            <a:ext cx="10437812" cy="1368198"/>
          </a:xfrm>
          <a:prstGeom prst="rect">
            <a:avLst/>
          </a:prstGeom>
          <a:solidFill>
            <a:srgbClr val="26262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2" name="Google Shape;122;p21"/>
          <p:cNvSpPr/>
          <p:nvPr/>
        </p:nvSpPr>
        <p:spPr>
          <a:xfrm>
            <a:off x="10585827" y="4567988"/>
            <a:ext cx="1602997" cy="1368198"/>
          </a:xfrm>
          <a:prstGeom prst="rect">
            <a:avLst/>
          </a:pr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3" name="Google Shape;123;p21"/>
          <p:cNvSpPr txBox="1">
            <a:spLocks noGrp="1"/>
          </p:cNvSpPr>
          <p:nvPr>
            <p:ph type="title"/>
          </p:nvPr>
        </p:nvSpPr>
        <p:spPr>
          <a:xfrm>
            <a:off x="680322" y="609597"/>
            <a:ext cx="9613858" cy="359275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3200"/>
              <a:buFont typeface="Trebuchet MS"/>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4" name="Google Shape;124;p21"/>
          <p:cNvSpPr txBox="1">
            <a:spLocks noGrp="1"/>
          </p:cNvSpPr>
          <p:nvPr>
            <p:ph type="body" idx="1"/>
          </p:nvPr>
        </p:nvSpPr>
        <p:spPr>
          <a:xfrm>
            <a:off x="680322" y="4711615"/>
            <a:ext cx="9613859" cy="1090789"/>
          </a:xfrm>
          <a:prstGeom prst="rect">
            <a:avLst/>
          </a:prstGeom>
          <a:noFill/>
          <a:ln>
            <a:noFill/>
          </a:ln>
        </p:spPr>
        <p:txBody>
          <a:bodyPr spcFirstLastPara="1" wrap="square" lIns="91425" tIns="45700" rIns="91425" bIns="45700" anchor="ctr" anchorCtr="0">
            <a:normAutofit/>
          </a:bodyPr>
          <a:lstStyle>
            <a:lvl1pPr marL="457200" lvl="0" indent="-228600" algn="l">
              <a:lnSpc>
                <a:spcPct val="90000"/>
              </a:lnSpc>
              <a:spcBef>
                <a:spcPts val="1000"/>
              </a:spcBef>
              <a:spcAft>
                <a:spcPts val="0"/>
              </a:spcAft>
              <a:buClr>
                <a:schemeClr val="lt1"/>
              </a:buClr>
              <a:buSzPts val="1600"/>
              <a:buNone/>
              <a:defRPr sz="1600"/>
            </a:lvl1pPr>
            <a:lvl2pPr marL="914400" lvl="1" indent="-228600" algn="l">
              <a:lnSpc>
                <a:spcPct val="90000"/>
              </a:lnSpc>
              <a:spcBef>
                <a:spcPts val="500"/>
              </a:spcBef>
              <a:spcAft>
                <a:spcPts val="0"/>
              </a:spcAft>
              <a:buClr>
                <a:schemeClr val="lt1"/>
              </a:buClr>
              <a:buSzPts val="1400"/>
              <a:buNone/>
              <a:defRPr sz="1400"/>
            </a:lvl2pPr>
            <a:lvl3pPr marL="1371600" lvl="2" indent="-228600" algn="l">
              <a:lnSpc>
                <a:spcPct val="90000"/>
              </a:lnSpc>
              <a:spcBef>
                <a:spcPts val="500"/>
              </a:spcBef>
              <a:spcAft>
                <a:spcPts val="0"/>
              </a:spcAft>
              <a:buClr>
                <a:schemeClr val="lt1"/>
              </a:buClr>
              <a:buSzPts val="1200"/>
              <a:buNone/>
              <a:defRPr sz="1200"/>
            </a:lvl3pPr>
            <a:lvl4pPr marL="1828800" lvl="3" indent="-228600" algn="l">
              <a:lnSpc>
                <a:spcPct val="90000"/>
              </a:lnSpc>
              <a:spcBef>
                <a:spcPts val="500"/>
              </a:spcBef>
              <a:spcAft>
                <a:spcPts val="0"/>
              </a:spcAft>
              <a:buClr>
                <a:schemeClr val="lt1"/>
              </a:buClr>
              <a:buSzPts val="1000"/>
              <a:buNone/>
              <a:defRPr sz="1000"/>
            </a:lvl4pPr>
            <a:lvl5pPr marL="2286000" lvl="4" indent="-228600" algn="l">
              <a:lnSpc>
                <a:spcPct val="90000"/>
              </a:lnSpc>
              <a:spcBef>
                <a:spcPts val="500"/>
              </a:spcBef>
              <a:spcAft>
                <a:spcPts val="0"/>
              </a:spcAft>
              <a:buClr>
                <a:schemeClr val="lt1"/>
              </a:buClr>
              <a:buSzPts val="1000"/>
              <a:buNone/>
              <a:defRPr sz="1000"/>
            </a:lvl5pPr>
            <a:lvl6pPr marL="2743200" lvl="5" indent="-228600" algn="l">
              <a:lnSpc>
                <a:spcPct val="90000"/>
              </a:lnSpc>
              <a:spcBef>
                <a:spcPts val="500"/>
              </a:spcBef>
              <a:spcAft>
                <a:spcPts val="0"/>
              </a:spcAft>
              <a:buClr>
                <a:schemeClr val="lt1"/>
              </a:buClr>
              <a:buSzPts val="1000"/>
              <a:buNone/>
              <a:defRPr sz="1000"/>
            </a:lvl6pPr>
            <a:lvl7pPr marL="3200400" lvl="6" indent="-228600" algn="l">
              <a:lnSpc>
                <a:spcPct val="90000"/>
              </a:lnSpc>
              <a:spcBef>
                <a:spcPts val="500"/>
              </a:spcBef>
              <a:spcAft>
                <a:spcPts val="0"/>
              </a:spcAft>
              <a:buClr>
                <a:schemeClr val="lt1"/>
              </a:buClr>
              <a:buSzPts val="1000"/>
              <a:buNone/>
              <a:defRPr sz="1000"/>
            </a:lvl7pPr>
            <a:lvl8pPr marL="3657600" lvl="7" indent="-228600" algn="l">
              <a:lnSpc>
                <a:spcPct val="90000"/>
              </a:lnSpc>
              <a:spcBef>
                <a:spcPts val="500"/>
              </a:spcBef>
              <a:spcAft>
                <a:spcPts val="0"/>
              </a:spcAft>
              <a:buClr>
                <a:schemeClr val="lt1"/>
              </a:buClr>
              <a:buSzPts val="1000"/>
              <a:buNone/>
              <a:defRPr sz="1000"/>
            </a:lvl8pPr>
            <a:lvl9pPr marL="4114800" lvl="8" indent="-228600" algn="l">
              <a:lnSpc>
                <a:spcPct val="90000"/>
              </a:lnSpc>
              <a:spcBef>
                <a:spcPts val="500"/>
              </a:spcBef>
              <a:spcAft>
                <a:spcPts val="0"/>
              </a:spcAft>
              <a:buClr>
                <a:schemeClr val="lt1"/>
              </a:buClr>
              <a:buSzPts val="1000"/>
              <a:buNone/>
              <a:defRPr sz="1000"/>
            </a:lvl9pPr>
          </a:lstStyle>
          <a:p>
            <a:endParaRPr/>
          </a:p>
        </p:txBody>
      </p:sp>
      <p:sp>
        <p:nvSpPr>
          <p:cNvPr id="125" name="Google Shape;125;p21"/>
          <p:cNvSpPr txBox="1">
            <a:spLocks noGrp="1"/>
          </p:cNvSpPr>
          <p:nvPr>
            <p:ph type="dt" idx="10"/>
          </p:nvPr>
        </p:nvSpPr>
        <p:spPr>
          <a:xfrm>
            <a:off x="7550981" y="5936187"/>
            <a:ext cx="274320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6" name="Google Shape;126;p21"/>
          <p:cNvSpPr txBox="1">
            <a:spLocks noGrp="1"/>
          </p:cNvSpPr>
          <p:nvPr>
            <p:ph type="ftr" idx="11"/>
          </p:nvPr>
        </p:nvSpPr>
        <p:spPr>
          <a:xfrm>
            <a:off x="680321" y="5936188"/>
            <a:ext cx="687066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7" name="Google Shape;127;p21"/>
          <p:cNvSpPr txBox="1">
            <a:spLocks noGrp="1"/>
          </p:cNvSpPr>
          <p:nvPr>
            <p:ph type="sldNum" idx="12"/>
          </p:nvPr>
        </p:nvSpPr>
        <p:spPr>
          <a:xfrm>
            <a:off x="10729455" y="4711615"/>
            <a:ext cx="1154151" cy="1090789"/>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1pPr>
            <a:lvl2pPr marL="0" marR="0" lvl="1"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2pPr>
            <a:lvl3pPr marL="0" marR="0" lvl="2"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3pPr>
            <a:lvl4pPr marL="0" marR="0" lvl="3"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4pPr>
            <a:lvl5pPr marL="0" marR="0" lvl="4"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5pPr>
            <a:lvl6pPr marL="0" marR="0" lvl="5"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6pPr>
            <a:lvl7pPr marL="0" marR="0" lvl="6"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7pPr>
            <a:lvl8pPr marL="0" marR="0" lvl="7"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8pPr>
            <a:lvl9pPr marL="0" marR="0" lvl="8"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Quote with Caption">
  <p:cSld name="Quote with Caption">
    <p:spTree>
      <p:nvGrpSpPr>
        <p:cNvPr id="1" name="Shape 128"/>
        <p:cNvGrpSpPr/>
        <p:nvPr/>
      </p:nvGrpSpPr>
      <p:grpSpPr>
        <a:xfrm>
          <a:off x="0" y="0"/>
          <a:ext cx="0" cy="0"/>
          <a:chOff x="0" y="0"/>
          <a:chExt cx="0" cy="0"/>
        </a:xfrm>
      </p:grpSpPr>
      <p:pic>
        <p:nvPicPr>
          <p:cNvPr id="129" name="Google Shape;129;p22" descr="HD-ShadowLong.png"/>
          <p:cNvPicPr preferRelativeResize="0"/>
          <p:nvPr/>
        </p:nvPicPr>
        <p:blipFill rotWithShape="1">
          <a:blip r:embed="rId2">
            <a:alphaModFix/>
          </a:blip>
          <a:srcRect/>
          <a:stretch/>
        </p:blipFill>
        <p:spPr>
          <a:xfrm>
            <a:off x="1" y="5928628"/>
            <a:ext cx="10437812" cy="321164"/>
          </a:xfrm>
          <a:prstGeom prst="rect">
            <a:avLst/>
          </a:prstGeom>
          <a:noFill/>
          <a:ln>
            <a:noFill/>
          </a:ln>
        </p:spPr>
      </p:pic>
      <p:pic>
        <p:nvPicPr>
          <p:cNvPr id="130" name="Google Shape;130;p22" descr="HD-ShadowShort.png"/>
          <p:cNvPicPr preferRelativeResize="0"/>
          <p:nvPr/>
        </p:nvPicPr>
        <p:blipFill rotWithShape="1">
          <a:blip r:embed="rId3">
            <a:alphaModFix/>
          </a:blip>
          <a:srcRect/>
          <a:stretch/>
        </p:blipFill>
        <p:spPr>
          <a:xfrm>
            <a:off x="10585826" y="5929622"/>
            <a:ext cx="1602997" cy="144270"/>
          </a:xfrm>
          <a:prstGeom prst="rect">
            <a:avLst/>
          </a:prstGeom>
          <a:noFill/>
          <a:ln>
            <a:noFill/>
          </a:ln>
        </p:spPr>
      </p:pic>
      <p:sp>
        <p:nvSpPr>
          <p:cNvPr id="131" name="Google Shape;131;p22"/>
          <p:cNvSpPr/>
          <p:nvPr/>
        </p:nvSpPr>
        <p:spPr>
          <a:xfrm>
            <a:off x="0" y="4567988"/>
            <a:ext cx="10437812" cy="1368198"/>
          </a:xfrm>
          <a:prstGeom prst="rect">
            <a:avLst/>
          </a:prstGeom>
          <a:solidFill>
            <a:srgbClr val="26262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2" name="Google Shape;132;p22"/>
          <p:cNvSpPr/>
          <p:nvPr/>
        </p:nvSpPr>
        <p:spPr>
          <a:xfrm>
            <a:off x="10585827" y="4567988"/>
            <a:ext cx="1602997" cy="1368198"/>
          </a:xfrm>
          <a:prstGeom prst="rect">
            <a:avLst/>
          </a:pr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3" name="Google Shape;133;p22"/>
          <p:cNvSpPr txBox="1">
            <a:spLocks noGrp="1"/>
          </p:cNvSpPr>
          <p:nvPr>
            <p:ph type="title"/>
          </p:nvPr>
        </p:nvSpPr>
        <p:spPr>
          <a:xfrm>
            <a:off x="1127856" y="609598"/>
            <a:ext cx="8718877" cy="3036061"/>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3200"/>
              <a:buFont typeface="Trebuchet MS"/>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4" name="Google Shape;134;p22"/>
          <p:cNvSpPr txBox="1">
            <a:spLocks noGrp="1"/>
          </p:cNvSpPr>
          <p:nvPr>
            <p:ph type="body" idx="1"/>
          </p:nvPr>
        </p:nvSpPr>
        <p:spPr>
          <a:xfrm>
            <a:off x="1402288" y="3653379"/>
            <a:ext cx="8156579" cy="54896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lt1"/>
              </a:buClr>
              <a:buSzPts val="1400"/>
              <a:buNone/>
              <a:defRPr sz="1400"/>
            </a:lvl1pPr>
            <a:lvl2pPr marL="914400" lvl="1" indent="-228600" algn="l">
              <a:lnSpc>
                <a:spcPct val="90000"/>
              </a:lnSpc>
              <a:spcBef>
                <a:spcPts val="500"/>
              </a:spcBef>
              <a:spcAft>
                <a:spcPts val="0"/>
              </a:spcAft>
              <a:buClr>
                <a:schemeClr val="lt1"/>
              </a:buClr>
              <a:buSzPts val="1400"/>
              <a:buNone/>
              <a:defRPr sz="1400"/>
            </a:lvl2pPr>
            <a:lvl3pPr marL="1371600" lvl="2" indent="-228600" algn="l">
              <a:lnSpc>
                <a:spcPct val="90000"/>
              </a:lnSpc>
              <a:spcBef>
                <a:spcPts val="500"/>
              </a:spcBef>
              <a:spcAft>
                <a:spcPts val="0"/>
              </a:spcAft>
              <a:buClr>
                <a:schemeClr val="lt1"/>
              </a:buClr>
              <a:buSzPts val="1200"/>
              <a:buNone/>
              <a:defRPr sz="1200"/>
            </a:lvl3pPr>
            <a:lvl4pPr marL="1828800" lvl="3" indent="-228600" algn="l">
              <a:lnSpc>
                <a:spcPct val="90000"/>
              </a:lnSpc>
              <a:spcBef>
                <a:spcPts val="500"/>
              </a:spcBef>
              <a:spcAft>
                <a:spcPts val="0"/>
              </a:spcAft>
              <a:buClr>
                <a:schemeClr val="lt1"/>
              </a:buClr>
              <a:buSzPts val="1000"/>
              <a:buNone/>
              <a:defRPr sz="1000"/>
            </a:lvl4pPr>
            <a:lvl5pPr marL="2286000" lvl="4" indent="-228600" algn="l">
              <a:lnSpc>
                <a:spcPct val="90000"/>
              </a:lnSpc>
              <a:spcBef>
                <a:spcPts val="500"/>
              </a:spcBef>
              <a:spcAft>
                <a:spcPts val="0"/>
              </a:spcAft>
              <a:buClr>
                <a:schemeClr val="lt1"/>
              </a:buClr>
              <a:buSzPts val="1000"/>
              <a:buNone/>
              <a:defRPr sz="1000"/>
            </a:lvl5pPr>
            <a:lvl6pPr marL="2743200" lvl="5" indent="-228600" algn="l">
              <a:lnSpc>
                <a:spcPct val="90000"/>
              </a:lnSpc>
              <a:spcBef>
                <a:spcPts val="500"/>
              </a:spcBef>
              <a:spcAft>
                <a:spcPts val="0"/>
              </a:spcAft>
              <a:buClr>
                <a:schemeClr val="lt1"/>
              </a:buClr>
              <a:buSzPts val="1000"/>
              <a:buNone/>
              <a:defRPr sz="1000"/>
            </a:lvl6pPr>
            <a:lvl7pPr marL="3200400" lvl="6" indent="-228600" algn="l">
              <a:lnSpc>
                <a:spcPct val="90000"/>
              </a:lnSpc>
              <a:spcBef>
                <a:spcPts val="500"/>
              </a:spcBef>
              <a:spcAft>
                <a:spcPts val="0"/>
              </a:spcAft>
              <a:buClr>
                <a:schemeClr val="lt1"/>
              </a:buClr>
              <a:buSzPts val="1000"/>
              <a:buNone/>
              <a:defRPr sz="1000"/>
            </a:lvl7pPr>
            <a:lvl8pPr marL="3657600" lvl="7" indent="-228600" algn="l">
              <a:lnSpc>
                <a:spcPct val="90000"/>
              </a:lnSpc>
              <a:spcBef>
                <a:spcPts val="500"/>
              </a:spcBef>
              <a:spcAft>
                <a:spcPts val="0"/>
              </a:spcAft>
              <a:buClr>
                <a:schemeClr val="lt1"/>
              </a:buClr>
              <a:buSzPts val="1000"/>
              <a:buNone/>
              <a:defRPr sz="1000"/>
            </a:lvl8pPr>
            <a:lvl9pPr marL="4114800" lvl="8" indent="-228600" algn="l">
              <a:lnSpc>
                <a:spcPct val="90000"/>
              </a:lnSpc>
              <a:spcBef>
                <a:spcPts val="500"/>
              </a:spcBef>
              <a:spcAft>
                <a:spcPts val="0"/>
              </a:spcAft>
              <a:buClr>
                <a:schemeClr val="lt1"/>
              </a:buClr>
              <a:buSzPts val="1000"/>
              <a:buNone/>
              <a:defRPr sz="1000"/>
            </a:lvl9pPr>
          </a:lstStyle>
          <a:p>
            <a:endParaRPr/>
          </a:p>
        </p:txBody>
      </p:sp>
      <p:sp>
        <p:nvSpPr>
          <p:cNvPr id="135" name="Google Shape;135;p22"/>
          <p:cNvSpPr txBox="1">
            <a:spLocks noGrp="1"/>
          </p:cNvSpPr>
          <p:nvPr>
            <p:ph type="body" idx="2"/>
          </p:nvPr>
        </p:nvSpPr>
        <p:spPr>
          <a:xfrm>
            <a:off x="680322" y="4711615"/>
            <a:ext cx="9613859" cy="1090789"/>
          </a:xfrm>
          <a:prstGeom prst="rect">
            <a:avLst/>
          </a:prstGeom>
          <a:noFill/>
          <a:ln>
            <a:noFill/>
          </a:ln>
        </p:spPr>
        <p:txBody>
          <a:bodyPr spcFirstLastPara="1" wrap="square" lIns="91425" tIns="45700" rIns="91425" bIns="45700" anchor="ctr" anchorCtr="0">
            <a:normAutofit/>
          </a:bodyPr>
          <a:lstStyle>
            <a:lvl1pPr marL="457200" lvl="0" indent="-228600" algn="l">
              <a:lnSpc>
                <a:spcPct val="90000"/>
              </a:lnSpc>
              <a:spcBef>
                <a:spcPts val="1000"/>
              </a:spcBef>
              <a:spcAft>
                <a:spcPts val="0"/>
              </a:spcAft>
              <a:buClr>
                <a:schemeClr val="lt1"/>
              </a:buClr>
              <a:buSzPts val="1600"/>
              <a:buNone/>
              <a:defRPr sz="1600"/>
            </a:lvl1pPr>
            <a:lvl2pPr marL="914400" lvl="1" indent="-228600" algn="l">
              <a:lnSpc>
                <a:spcPct val="90000"/>
              </a:lnSpc>
              <a:spcBef>
                <a:spcPts val="500"/>
              </a:spcBef>
              <a:spcAft>
                <a:spcPts val="0"/>
              </a:spcAft>
              <a:buClr>
                <a:schemeClr val="lt1"/>
              </a:buClr>
              <a:buSzPts val="1400"/>
              <a:buNone/>
              <a:defRPr sz="1400"/>
            </a:lvl2pPr>
            <a:lvl3pPr marL="1371600" lvl="2" indent="-228600" algn="l">
              <a:lnSpc>
                <a:spcPct val="90000"/>
              </a:lnSpc>
              <a:spcBef>
                <a:spcPts val="500"/>
              </a:spcBef>
              <a:spcAft>
                <a:spcPts val="0"/>
              </a:spcAft>
              <a:buClr>
                <a:schemeClr val="lt1"/>
              </a:buClr>
              <a:buSzPts val="1200"/>
              <a:buNone/>
              <a:defRPr sz="1200"/>
            </a:lvl3pPr>
            <a:lvl4pPr marL="1828800" lvl="3" indent="-228600" algn="l">
              <a:lnSpc>
                <a:spcPct val="90000"/>
              </a:lnSpc>
              <a:spcBef>
                <a:spcPts val="500"/>
              </a:spcBef>
              <a:spcAft>
                <a:spcPts val="0"/>
              </a:spcAft>
              <a:buClr>
                <a:schemeClr val="lt1"/>
              </a:buClr>
              <a:buSzPts val="1000"/>
              <a:buNone/>
              <a:defRPr sz="1000"/>
            </a:lvl4pPr>
            <a:lvl5pPr marL="2286000" lvl="4" indent="-228600" algn="l">
              <a:lnSpc>
                <a:spcPct val="90000"/>
              </a:lnSpc>
              <a:spcBef>
                <a:spcPts val="500"/>
              </a:spcBef>
              <a:spcAft>
                <a:spcPts val="0"/>
              </a:spcAft>
              <a:buClr>
                <a:schemeClr val="lt1"/>
              </a:buClr>
              <a:buSzPts val="1000"/>
              <a:buNone/>
              <a:defRPr sz="1000"/>
            </a:lvl5pPr>
            <a:lvl6pPr marL="2743200" lvl="5" indent="-228600" algn="l">
              <a:lnSpc>
                <a:spcPct val="90000"/>
              </a:lnSpc>
              <a:spcBef>
                <a:spcPts val="500"/>
              </a:spcBef>
              <a:spcAft>
                <a:spcPts val="0"/>
              </a:spcAft>
              <a:buClr>
                <a:schemeClr val="lt1"/>
              </a:buClr>
              <a:buSzPts val="1000"/>
              <a:buNone/>
              <a:defRPr sz="1000"/>
            </a:lvl6pPr>
            <a:lvl7pPr marL="3200400" lvl="6" indent="-228600" algn="l">
              <a:lnSpc>
                <a:spcPct val="90000"/>
              </a:lnSpc>
              <a:spcBef>
                <a:spcPts val="500"/>
              </a:spcBef>
              <a:spcAft>
                <a:spcPts val="0"/>
              </a:spcAft>
              <a:buClr>
                <a:schemeClr val="lt1"/>
              </a:buClr>
              <a:buSzPts val="1000"/>
              <a:buNone/>
              <a:defRPr sz="1000"/>
            </a:lvl7pPr>
            <a:lvl8pPr marL="3657600" lvl="7" indent="-228600" algn="l">
              <a:lnSpc>
                <a:spcPct val="90000"/>
              </a:lnSpc>
              <a:spcBef>
                <a:spcPts val="500"/>
              </a:spcBef>
              <a:spcAft>
                <a:spcPts val="0"/>
              </a:spcAft>
              <a:buClr>
                <a:schemeClr val="lt1"/>
              </a:buClr>
              <a:buSzPts val="1000"/>
              <a:buNone/>
              <a:defRPr sz="1000"/>
            </a:lvl8pPr>
            <a:lvl9pPr marL="4114800" lvl="8" indent="-228600" algn="l">
              <a:lnSpc>
                <a:spcPct val="90000"/>
              </a:lnSpc>
              <a:spcBef>
                <a:spcPts val="500"/>
              </a:spcBef>
              <a:spcAft>
                <a:spcPts val="0"/>
              </a:spcAft>
              <a:buClr>
                <a:schemeClr val="lt1"/>
              </a:buClr>
              <a:buSzPts val="1000"/>
              <a:buNone/>
              <a:defRPr sz="1000"/>
            </a:lvl9pPr>
          </a:lstStyle>
          <a:p>
            <a:endParaRPr/>
          </a:p>
        </p:txBody>
      </p:sp>
      <p:sp>
        <p:nvSpPr>
          <p:cNvPr id="136" name="Google Shape;136;p22"/>
          <p:cNvSpPr txBox="1">
            <a:spLocks noGrp="1"/>
          </p:cNvSpPr>
          <p:nvPr>
            <p:ph type="dt" idx="10"/>
          </p:nvPr>
        </p:nvSpPr>
        <p:spPr>
          <a:xfrm>
            <a:off x="7550981" y="5936187"/>
            <a:ext cx="274320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7" name="Google Shape;137;p22"/>
          <p:cNvSpPr txBox="1">
            <a:spLocks noGrp="1"/>
          </p:cNvSpPr>
          <p:nvPr>
            <p:ph type="ftr" idx="11"/>
          </p:nvPr>
        </p:nvSpPr>
        <p:spPr>
          <a:xfrm>
            <a:off x="680321" y="5936188"/>
            <a:ext cx="687066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8" name="Google Shape;138;p22"/>
          <p:cNvSpPr txBox="1">
            <a:spLocks noGrp="1"/>
          </p:cNvSpPr>
          <p:nvPr>
            <p:ph type="sldNum" idx="12"/>
          </p:nvPr>
        </p:nvSpPr>
        <p:spPr>
          <a:xfrm>
            <a:off x="10729455" y="4709925"/>
            <a:ext cx="1154151" cy="1090789"/>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1pPr>
            <a:lvl2pPr marL="0" marR="0" lvl="1"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2pPr>
            <a:lvl3pPr marL="0" marR="0" lvl="2"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3pPr>
            <a:lvl4pPr marL="0" marR="0" lvl="3"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4pPr>
            <a:lvl5pPr marL="0" marR="0" lvl="4"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5pPr>
            <a:lvl6pPr marL="0" marR="0" lvl="5"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6pPr>
            <a:lvl7pPr marL="0" marR="0" lvl="6"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7pPr>
            <a:lvl8pPr marL="0" marR="0" lvl="7"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8pPr>
            <a:lvl9pPr marL="0" marR="0" lvl="8"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9pPr>
          </a:lstStyle>
          <a:p>
            <a:pPr marL="0" lvl="0" indent="0" algn="l" rtl="0">
              <a:spcBef>
                <a:spcPts val="0"/>
              </a:spcBef>
              <a:spcAft>
                <a:spcPts val="0"/>
              </a:spcAft>
              <a:buNone/>
            </a:pPr>
            <a:fld id="{00000000-1234-1234-1234-123412341234}" type="slidenum">
              <a:rPr lang="en-US"/>
              <a:t>‹#›</a:t>
            </a:fld>
            <a:endParaRPr/>
          </a:p>
        </p:txBody>
      </p:sp>
      <p:sp>
        <p:nvSpPr>
          <p:cNvPr id="139" name="Google Shape;139;p22"/>
          <p:cNvSpPr txBox="1"/>
          <p:nvPr/>
        </p:nvSpPr>
        <p:spPr>
          <a:xfrm>
            <a:off x="583572" y="748116"/>
            <a:ext cx="609600" cy="584776"/>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lt1"/>
              </a:buClr>
              <a:buSzPts val="7200"/>
              <a:buFont typeface="Trebuchet MS"/>
              <a:buNone/>
            </a:pPr>
            <a:r>
              <a:rPr lang="en-US" sz="7200" b="0" i="0" u="none" strike="noStrike" cap="none">
                <a:solidFill>
                  <a:schemeClr val="lt1"/>
                </a:solidFill>
                <a:latin typeface="Trebuchet MS"/>
                <a:ea typeface="Trebuchet MS"/>
                <a:cs typeface="Trebuchet MS"/>
                <a:sym typeface="Trebuchet MS"/>
              </a:rPr>
              <a:t>“</a:t>
            </a:r>
            <a:endParaRPr sz="1400" b="0" i="0" u="none" strike="noStrike" cap="none">
              <a:solidFill>
                <a:srgbClr val="000000"/>
              </a:solidFill>
              <a:latin typeface="Arial"/>
              <a:ea typeface="Arial"/>
              <a:cs typeface="Arial"/>
              <a:sym typeface="Arial"/>
            </a:endParaRPr>
          </a:p>
        </p:txBody>
      </p:sp>
      <p:sp>
        <p:nvSpPr>
          <p:cNvPr id="140" name="Google Shape;140;p22"/>
          <p:cNvSpPr txBox="1"/>
          <p:nvPr/>
        </p:nvSpPr>
        <p:spPr>
          <a:xfrm>
            <a:off x="9662809" y="3033524"/>
            <a:ext cx="609600" cy="584776"/>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chemeClr val="lt1"/>
              </a:buClr>
              <a:buSzPts val="7200"/>
              <a:buFont typeface="Trebuchet MS"/>
              <a:buNone/>
            </a:pPr>
            <a:r>
              <a:rPr lang="en-US" sz="7200" b="0" i="0" u="none" strike="noStrike" cap="none">
                <a:solidFill>
                  <a:schemeClr val="lt1"/>
                </a:solidFill>
                <a:latin typeface="Trebuchet MS"/>
                <a:ea typeface="Trebuchet MS"/>
                <a:cs typeface="Trebuchet MS"/>
                <a:sym typeface="Trebuchet MS"/>
              </a:rPr>
              <a:t>”</a:t>
            </a: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Name Card">
  <p:cSld name="Name Card">
    <p:spTree>
      <p:nvGrpSpPr>
        <p:cNvPr id="1" name="Shape 141"/>
        <p:cNvGrpSpPr/>
        <p:nvPr/>
      </p:nvGrpSpPr>
      <p:grpSpPr>
        <a:xfrm>
          <a:off x="0" y="0"/>
          <a:ext cx="0" cy="0"/>
          <a:chOff x="0" y="0"/>
          <a:chExt cx="0" cy="0"/>
        </a:xfrm>
      </p:grpSpPr>
      <p:pic>
        <p:nvPicPr>
          <p:cNvPr id="142" name="Google Shape;142;p23" descr="HD-ShadowLong.png"/>
          <p:cNvPicPr preferRelativeResize="0"/>
          <p:nvPr/>
        </p:nvPicPr>
        <p:blipFill rotWithShape="1">
          <a:blip r:embed="rId2">
            <a:alphaModFix/>
          </a:blip>
          <a:srcRect/>
          <a:stretch/>
        </p:blipFill>
        <p:spPr>
          <a:xfrm>
            <a:off x="1" y="5928628"/>
            <a:ext cx="10437812" cy="321164"/>
          </a:xfrm>
          <a:prstGeom prst="rect">
            <a:avLst/>
          </a:prstGeom>
          <a:noFill/>
          <a:ln>
            <a:noFill/>
          </a:ln>
        </p:spPr>
      </p:pic>
      <p:pic>
        <p:nvPicPr>
          <p:cNvPr id="143" name="Google Shape;143;p23" descr="HD-ShadowShort.png"/>
          <p:cNvPicPr preferRelativeResize="0"/>
          <p:nvPr/>
        </p:nvPicPr>
        <p:blipFill rotWithShape="1">
          <a:blip r:embed="rId3">
            <a:alphaModFix/>
          </a:blip>
          <a:srcRect/>
          <a:stretch/>
        </p:blipFill>
        <p:spPr>
          <a:xfrm>
            <a:off x="10585826" y="5929622"/>
            <a:ext cx="1602997" cy="144270"/>
          </a:xfrm>
          <a:prstGeom prst="rect">
            <a:avLst/>
          </a:prstGeom>
          <a:noFill/>
          <a:ln>
            <a:noFill/>
          </a:ln>
        </p:spPr>
      </p:pic>
      <p:sp>
        <p:nvSpPr>
          <p:cNvPr id="144" name="Google Shape;144;p23"/>
          <p:cNvSpPr/>
          <p:nvPr/>
        </p:nvSpPr>
        <p:spPr>
          <a:xfrm>
            <a:off x="0" y="4567988"/>
            <a:ext cx="10437812" cy="1368198"/>
          </a:xfrm>
          <a:prstGeom prst="rect">
            <a:avLst/>
          </a:prstGeom>
          <a:solidFill>
            <a:srgbClr val="26262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5" name="Google Shape;145;p23"/>
          <p:cNvSpPr/>
          <p:nvPr/>
        </p:nvSpPr>
        <p:spPr>
          <a:xfrm>
            <a:off x="10585827" y="4567988"/>
            <a:ext cx="1602997" cy="1368198"/>
          </a:xfrm>
          <a:prstGeom prst="rect">
            <a:avLst/>
          </a:pr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6" name="Google Shape;146;p23"/>
          <p:cNvSpPr txBox="1">
            <a:spLocks noGrp="1"/>
          </p:cNvSpPr>
          <p:nvPr>
            <p:ph type="title"/>
          </p:nvPr>
        </p:nvSpPr>
        <p:spPr>
          <a:xfrm>
            <a:off x="680319" y="4711615"/>
            <a:ext cx="9613862" cy="588535"/>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3200"/>
              <a:buFont typeface="Trebuchet MS"/>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7" name="Google Shape;147;p23"/>
          <p:cNvSpPr txBox="1">
            <a:spLocks noGrp="1"/>
          </p:cNvSpPr>
          <p:nvPr>
            <p:ph type="body" idx="1"/>
          </p:nvPr>
        </p:nvSpPr>
        <p:spPr>
          <a:xfrm>
            <a:off x="680320" y="5300149"/>
            <a:ext cx="9613862" cy="502255"/>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lt1"/>
              </a:buClr>
              <a:buSzPts val="1600"/>
              <a:buNone/>
              <a:defRPr sz="1600"/>
            </a:lvl1pPr>
            <a:lvl2pPr marL="914400" lvl="1" indent="-228600" algn="l">
              <a:lnSpc>
                <a:spcPct val="90000"/>
              </a:lnSpc>
              <a:spcBef>
                <a:spcPts val="500"/>
              </a:spcBef>
              <a:spcAft>
                <a:spcPts val="0"/>
              </a:spcAft>
              <a:buClr>
                <a:schemeClr val="lt1"/>
              </a:buClr>
              <a:buSzPts val="1400"/>
              <a:buNone/>
              <a:defRPr sz="1400"/>
            </a:lvl2pPr>
            <a:lvl3pPr marL="1371600" lvl="2" indent="-228600" algn="l">
              <a:lnSpc>
                <a:spcPct val="90000"/>
              </a:lnSpc>
              <a:spcBef>
                <a:spcPts val="500"/>
              </a:spcBef>
              <a:spcAft>
                <a:spcPts val="0"/>
              </a:spcAft>
              <a:buClr>
                <a:schemeClr val="lt1"/>
              </a:buClr>
              <a:buSzPts val="1200"/>
              <a:buNone/>
              <a:defRPr sz="1200"/>
            </a:lvl3pPr>
            <a:lvl4pPr marL="1828800" lvl="3" indent="-228600" algn="l">
              <a:lnSpc>
                <a:spcPct val="90000"/>
              </a:lnSpc>
              <a:spcBef>
                <a:spcPts val="500"/>
              </a:spcBef>
              <a:spcAft>
                <a:spcPts val="0"/>
              </a:spcAft>
              <a:buClr>
                <a:schemeClr val="lt1"/>
              </a:buClr>
              <a:buSzPts val="1000"/>
              <a:buNone/>
              <a:defRPr sz="1000"/>
            </a:lvl4pPr>
            <a:lvl5pPr marL="2286000" lvl="4" indent="-228600" algn="l">
              <a:lnSpc>
                <a:spcPct val="90000"/>
              </a:lnSpc>
              <a:spcBef>
                <a:spcPts val="500"/>
              </a:spcBef>
              <a:spcAft>
                <a:spcPts val="0"/>
              </a:spcAft>
              <a:buClr>
                <a:schemeClr val="lt1"/>
              </a:buClr>
              <a:buSzPts val="1000"/>
              <a:buNone/>
              <a:defRPr sz="1000"/>
            </a:lvl5pPr>
            <a:lvl6pPr marL="2743200" lvl="5" indent="-228600" algn="l">
              <a:lnSpc>
                <a:spcPct val="90000"/>
              </a:lnSpc>
              <a:spcBef>
                <a:spcPts val="500"/>
              </a:spcBef>
              <a:spcAft>
                <a:spcPts val="0"/>
              </a:spcAft>
              <a:buClr>
                <a:schemeClr val="lt1"/>
              </a:buClr>
              <a:buSzPts val="1000"/>
              <a:buNone/>
              <a:defRPr sz="1000"/>
            </a:lvl6pPr>
            <a:lvl7pPr marL="3200400" lvl="6" indent="-228600" algn="l">
              <a:lnSpc>
                <a:spcPct val="90000"/>
              </a:lnSpc>
              <a:spcBef>
                <a:spcPts val="500"/>
              </a:spcBef>
              <a:spcAft>
                <a:spcPts val="0"/>
              </a:spcAft>
              <a:buClr>
                <a:schemeClr val="lt1"/>
              </a:buClr>
              <a:buSzPts val="1000"/>
              <a:buNone/>
              <a:defRPr sz="1000"/>
            </a:lvl7pPr>
            <a:lvl8pPr marL="3657600" lvl="7" indent="-228600" algn="l">
              <a:lnSpc>
                <a:spcPct val="90000"/>
              </a:lnSpc>
              <a:spcBef>
                <a:spcPts val="500"/>
              </a:spcBef>
              <a:spcAft>
                <a:spcPts val="0"/>
              </a:spcAft>
              <a:buClr>
                <a:schemeClr val="lt1"/>
              </a:buClr>
              <a:buSzPts val="1000"/>
              <a:buNone/>
              <a:defRPr sz="1000"/>
            </a:lvl8pPr>
            <a:lvl9pPr marL="4114800" lvl="8" indent="-228600" algn="l">
              <a:lnSpc>
                <a:spcPct val="90000"/>
              </a:lnSpc>
              <a:spcBef>
                <a:spcPts val="500"/>
              </a:spcBef>
              <a:spcAft>
                <a:spcPts val="0"/>
              </a:spcAft>
              <a:buClr>
                <a:schemeClr val="lt1"/>
              </a:buClr>
              <a:buSzPts val="1000"/>
              <a:buNone/>
              <a:defRPr sz="1000"/>
            </a:lvl9pPr>
          </a:lstStyle>
          <a:p>
            <a:endParaRPr/>
          </a:p>
        </p:txBody>
      </p:sp>
      <p:sp>
        <p:nvSpPr>
          <p:cNvPr id="148" name="Google Shape;148;p23"/>
          <p:cNvSpPr txBox="1">
            <a:spLocks noGrp="1"/>
          </p:cNvSpPr>
          <p:nvPr>
            <p:ph type="dt" idx="10"/>
          </p:nvPr>
        </p:nvSpPr>
        <p:spPr>
          <a:xfrm>
            <a:off x="7550981" y="5936187"/>
            <a:ext cx="274320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9" name="Google Shape;149;p23"/>
          <p:cNvSpPr txBox="1">
            <a:spLocks noGrp="1"/>
          </p:cNvSpPr>
          <p:nvPr>
            <p:ph type="ftr" idx="11"/>
          </p:nvPr>
        </p:nvSpPr>
        <p:spPr>
          <a:xfrm>
            <a:off x="680321" y="5936188"/>
            <a:ext cx="687066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0" name="Google Shape;150;p23"/>
          <p:cNvSpPr txBox="1">
            <a:spLocks noGrp="1"/>
          </p:cNvSpPr>
          <p:nvPr>
            <p:ph type="sldNum" idx="12"/>
          </p:nvPr>
        </p:nvSpPr>
        <p:spPr>
          <a:xfrm>
            <a:off x="10729455" y="4709925"/>
            <a:ext cx="1154151" cy="1090789"/>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1pPr>
            <a:lvl2pPr marL="0" marR="0" lvl="1"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2pPr>
            <a:lvl3pPr marL="0" marR="0" lvl="2"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3pPr>
            <a:lvl4pPr marL="0" marR="0" lvl="3"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4pPr>
            <a:lvl5pPr marL="0" marR="0" lvl="4"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5pPr>
            <a:lvl6pPr marL="0" marR="0" lvl="5"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6pPr>
            <a:lvl7pPr marL="0" marR="0" lvl="6"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7pPr>
            <a:lvl8pPr marL="0" marR="0" lvl="7"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8pPr>
            <a:lvl9pPr marL="0" marR="0" lvl="8"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3 Column">
  <p:cSld name="3 Column">
    <p:spTree>
      <p:nvGrpSpPr>
        <p:cNvPr id="1" name="Shape 151"/>
        <p:cNvGrpSpPr/>
        <p:nvPr/>
      </p:nvGrpSpPr>
      <p:grpSpPr>
        <a:xfrm>
          <a:off x="0" y="0"/>
          <a:ext cx="0" cy="0"/>
          <a:chOff x="0" y="0"/>
          <a:chExt cx="0" cy="0"/>
        </a:xfrm>
      </p:grpSpPr>
      <p:pic>
        <p:nvPicPr>
          <p:cNvPr id="152" name="Google Shape;152;p24" descr="HD-ShadowLong.png"/>
          <p:cNvPicPr preferRelativeResize="0"/>
          <p:nvPr/>
        </p:nvPicPr>
        <p:blipFill rotWithShape="1">
          <a:blip r:embed="rId2">
            <a:alphaModFix/>
          </a:blip>
          <a:srcRect/>
          <a:stretch/>
        </p:blipFill>
        <p:spPr>
          <a:xfrm>
            <a:off x="1" y="1970240"/>
            <a:ext cx="10437812" cy="321164"/>
          </a:xfrm>
          <a:prstGeom prst="rect">
            <a:avLst/>
          </a:prstGeom>
          <a:noFill/>
          <a:ln>
            <a:noFill/>
          </a:ln>
        </p:spPr>
      </p:pic>
      <p:pic>
        <p:nvPicPr>
          <p:cNvPr id="153" name="Google Shape;153;p24" descr="HD-ShadowShort.png"/>
          <p:cNvPicPr preferRelativeResize="0"/>
          <p:nvPr/>
        </p:nvPicPr>
        <p:blipFill rotWithShape="1">
          <a:blip r:embed="rId3">
            <a:alphaModFix/>
          </a:blip>
          <a:srcRect/>
          <a:stretch/>
        </p:blipFill>
        <p:spPr>
          <a:xfrm>
            <a:off x="10585826" y="1971234"/>
            <a:ext cx="1602997" cy="144270"/>
          </a:xfrm>
          <a:prstGeom prst="rect">
            <a:avLst/>
          </a:prstGeom>
          <a:noFill/>
          <a:ln>
            <a:noFill/>
          </a:ln>
        </p:spPr>
      </p:pic>
      <p:sp>
        <p:nvSpPr>
          <p:cNvPr id="154" name="Google Shape;154;p24"/>
          <p:cNvSpPr/>
          <p:nvPr/>
        </p:nvSpPr>
        <p:spPr>
          <a:xfrm>
            <a:off x="0" y="609600"/>
            <a:ext cx="10437812" cy="1368198"/>
          </a:xfrm>
          <a:prstGeom prst="rect">
            <a:avLst/>
          </a:prstGeom>
          <a:solidFill>
            <a:srgbClr val="26262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5" name="Google Shape;155;p24"/>
          <p:cNvSpPr/>
          <p:nvPr/>
        </p:nvSpPr>
        <p:spPr>
          <a:xfrm>
            <a:off x="10585827" y="609600"/>
            <a:ext cx="1602997" cy="1368198"/>
          </a:xfrm>
          <a:prstGeom prst="rect">
            <a:avLst/>
          </a:pr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6" name="Google Shape;156;p24"/>
          <p:cNvSpPr txBox="1">
            <a:spLocks noGrp="1"/>
          </p:cNvSpPr>
          <p:nvPr>
            <p:ph type="title"/>
          </p:nvPr>
        </p:nvSpPr>
        <p:spPr>
          <a:xfrm>
            <a:off x="669222" y="753228"/>
            <a:ext cx="9624960" cy="1080938"/>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7" name="Google Shape;157;p24"/>
          <p:cNvSpPr txBox="1">
            <a:spLocks noGrp="1"/>
          </p:cNvSpPr>
          <p:nvPr>
            <p:ph type="body" idx="1"/>
          </p:nvPr>
        </p:nvSpPr>
        <p:spPr>
          <a:xfrm>
            <a:off x="660946" y="2336873"/>
            <a:ext cx="3070034" cy="576262"/>
          </a:xfrm>
          <a:prstGeom prst="rect">
            <a:avLst/>
          </a:prstGeom>
          <a:noFill/>
          <a:ln>
            <a:noFill/>
          </a:ln>
        </p:spPr>
        <p:txBody>
          <a:bodyPr spcFirstLastPara="1" wrap="square" lIns="91425" tIns="45700" rIns="91425" bIns="45700" anchor="b" anchorCtr="0">
            <a:noAutofit/>
          </a:bodyPr>
          <a:lstStyle>
            <a:lvl1pPr marL="457200" lvl="0" indent="-228600" algn="l">
              <a:lnSpc>
                <a:spcPct val="90000"/>
              </a:lnSpc>
              <a:spcBef>
                <a:spcPts val="1000"/>
              </a:spcBef>
              <a:spcAft>
                <a:spcPts val="0"/>
              </a:spcAft>
              <a:buClr>
                <a:schemeClr val="lt1"/>
              </a:buClr>
              <a:buSzPts val="2400"/>
              <a:buNone/>
              <a:defRPr sz="2400" b="0">
                <a:solidFill>
                  <a:schemeClr val="lt1"/>
                </a:solidFill>
              </a:defRPr>
            </a:lvl1pPr>
            <a:lvl2pPr marL="914400" lvl="1" indent="-228600" algn="l">
              <a:lnSpc>
                <a:spcPct val="90000"/>
              </a:lnSpc>
              <a:spcBef>
                <a:spcPts val="500"/>
              </a:spcBef>
              <a:spcAft>
                <a:spcPts val="0"/>
              </a:spcAft>
              <a:buClr>
                <a:schemeClr val="lt1"/>
              </a:buClr>
              <a:buSzPts val="2000"/>
              <a:buNone/>
              <a:defRPr sz="2000" b="1"/>
            </a:lvl2pPr>
            <a:lvl3pPr marL="1371600" lvl="2" indent="-228600" algn="l">
              <a:lnSpc>
                <a:spcPct val="90000"/>
              </a:lnSpc>
              <a:spcBef>
                <a:spcPts val="500"/>
              </a:spcBef>
              <a:spcAft>
                <a:spcPts val="0"/>
              </a:spcAft>
              <a:buClr>
                <a:schemeClr val="lt1"/>
              </a:buClr>
              <a:buSzPts val="1800"/>
              <a:buNone/>
              <a:defRPr sz="1800" b="1"/>
            </a:lvl3pPr>
            <a:lvl4pPr marL="1828800" lvl="3" indent="-228600" algn="l">
              <a:lnSpc>
                <a:spcPct val="90000"/>
              </a:lnSpc>
              <a:spcBef>
                <a:spcPts val="500"/>
              </a:spcBef>
              <a:spcAft>
                <a:spcPts val="0"/>
              </a:spcAft>
              <a:buClr>
                <a:schemeClr val="lt1"/>
              </a:buClr>
              <a:buSzPts val="1600"/>
              <a:buNone/>
              <a:defRPr sz="1600" b="1"/>
            </a:lvl4pPr>
            <a:lvl5pPr marL="2286000" lvl="4" indent="-228600" algn="l">
              <a:lnSpc>
                <a:spcPct val="90000"/>
              </a:lnSpc>
              <a:spcBef>
                <a:spcPts val="500"/>
              </a:spcBef>
              <a:spcAft>
                <a:spcPts val="0"/>
              </a:spcAft>
              <a:buClr>
                <a:schemeClr val="lt1"/>
              </a:buClr>
              <a:buSzPts val="1600"/>
              <a:buNone/>
              <a:defRPr sz="1600" b="1"/>
            </a:lvl5pPr>
            <a:lvl6pPr marL="2743200" lvl="5" indent="-228600" algn="l">
              <a:lnSpc>
                <a:spcPct val="90000"/>
              </a:lnSpc>
              <a:spcBef>
                <a:spcPts val="500"/>
              </a:spcBef>
              <a:spcAft>
                <a:spcPts val="0"/>
              </a:spcAft>
              <a:buClr>
                <a:schemeClr val="lt1"/>
              </a:buClr>
              <a:buSzPts val="1600"/>
              <a:buNone/>
              <a:defRPr sz="1600" b="1"/>
            </a:lvl6pPr>
            <a:lvl7pPr marL="3200400" lvl="6" indent="-228600" algn="l">
              <a:lnSpc>
                <a:spcPct val="90000"/>
              </a:lnSpc>
              <a:spcBef>
                <a:spcPts val="500"/>
              </a:spcBef>
              <a:spcAft>
                <a:spcPts val="0"/>
              </a:spcAft>
              <a:buClr>
                <a:schemeClr val="lt1"/>
              </a:buClr>
              <a:buSzPts val="1600"/>
              <a:buNone/>
              <a:defRPr sz="1600" b="1"/>
            </a:lvl7pPr>
            <a:lvl8pPr marL="3657600" lvl="7" indent="-228600" algn="l">
              <a:lnSpc>
                <a:spcPct val="90000"/>
              </a:lnSpc>
              <a:spcBef>
                <a:spcPts val="500"/>
              </a:spcBef>
              <a:spcAft>
                <a:spcPts val="0"/>
              </a:spcAft>
              <a:buClr>
                <a:schemeClr val="lt1"/>
              </a:buClr>
              <a:buSzPts val="1600"/>
              <a:buNone/>
              <a:defRPr sz="1600" b="1"/>
            </a:lvl8pPr>
            <a:lvl9pPr marL="4114800" lvl="8" indent="-228600" algn="l">
              <a:lnSpc>
                <a:spcPct val="90000"/>
              </a:lnSpc>
              <a:spcBef>
                <a:spcPts val="500"/>
              </a:spcBef>
              <a:spcAft>
                <a:spcPts val="0"/>
              </a:spcAft>
              <a:buClr>
                <a:schemeClr val="lt1"/>
              </a:buClr>
              <a:buSzPts val="1600"/>
              <a:buNone/>
              <a:defRPr sz="1600" b="1"/>
            </a:lvl9pPr>
          </a:lstStyle>
          <a:p>
            <a:endParaRPr/>
          </a:p>
        </p:txBody>
      </p:sp>
      <p:sp>
        <p:nvSpPr>
          <p:cNvPr id="158" name="Google Shape;158;p24"/>
          <p:cNvSpPr txBox="1">
            <a:spLocks noGrp="1"/>
          </p:cNvSpPr>
          <p:nvPr>
            <p:ph type="body" idx="2"/>
          </p:nvPr>
        </p:nvSpPr>
        <p:spPr>
          <a:xfrm>
            <a:off x="680322" y="3022673"/>
            <a:ext cx="3049702" cy="2913513"/>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lt1"/>
              </a:buClr>
              <a:buSzPts val="1400"/>
              <a:buNone/>
              <a:defRPr sz="1400"/>
            </a:lvl1pPr>
            <a:lvl2pPr marL="914400" lvl="1" indent="-228600" algn="l">
              <a:lnSpc>
                <a:spcPct val="90000"/>
              </a:lnSpc>
              <a:spcBef>
                <a:spcPts val="500"/>
              </a:spcBef>
              <a:spcAft>
                <a:spcPts val="0"/>
              </a:spcAft>
              <a:buClr>
                <a:schemeClr val="lt1"/>
              </a:buClr>
              <a:buSzPts val="1200"/>
              <a:buNone/>
              <a:defRPr sz="1200"/>
            </a:lvl2pPr>
            <a:lvl3pPr marL="1371600" lvl="2" indent="-228600" algn="l">
              <a:lnSpc>
                <a:spcPct val="90000"/>
              </a:lnSpc>
              <a:spcBef>
                <a:spcPts val="500"/>
              </a:spcBef>
              <a:spcAft>
                <a:spcPts val="0"/>
              </a:spcAft>
              <a:buClr>
                <a:schemeClr val="lt1"/>
              </a:buClr>
              <a:buSzPts val="1000"/>
              <a:buNone/>
              <a:defRPr sz="1000"/>
            </a:lvl3pPr>
            <a:lvl4pPr marL="1828800" lvl="3" indent="-228600" algn="l">
              <a:lnSpc>
                <a:spcPct val="90000"/>
              </a:lnSpc>
              <a:spcBef>
                <a:spcPts val="500"/>
              </a:spcBef>
              <a:spcAft>
                <a:spcPts val="0"/>
              </a:spcAft>
              <a:buClr>
                <a:schemeClr val="lt1"/>
              </a:buClr>
              <a:buSzPts val="900"/>
              <a:buNone/>
              <a:defRPr sz="900"/>
            </a:lvl4pPr>
            <a:lvl5pPr marL="2286000" lvl="4" indent="-228600" algn="l">
              <a:lnSpc>
                <a:spcPct val="90000"/>
              </a:lnSpc>
              <a:spcBef>
                <a:spcPts val="500"/>
              </a:spcBef>
              <a:spcAft>
                <a:spcPts val="0"/>
              </a:spcAft>
              <a:buClr>
                <a:schemeClr val="lt1"/>
              </a:buClr>
              <a:buSzPts val="900"/>
              <a:buNone/>
              <a:defRPr sz="900"/>
            </a:lvl5pPr>
            <a:lvl6pPr marL="2743200" lvl="5" indent="-228600" algn="l">
              <a:lnSpc>
                <a:spcPct val="90000"/>
              </a:lnSpc>
              <a:spcBef>
                <a:spcPts val="500"/>
              </a:spcBef>
              <a:spcAft>
                <a:spcPts val="0"/>
              </a:spcAft>
              <a:buClr>
                <a:schemeClr val="lt1"/>
              </a:buClr>
              <a:buSzPts val="900"/>
              <a:buNone/>
              <a:defRPr sz="900"/>
            </a:lvl6pPr>
            <a:lvl7pPr marL="3200400" lvl="6" indent="-228600" algn="l">
              <a:lnSpc>
                <a:spcPct val="90000"/>
              </a:lnSpc>
              <a:spcBef>
                <a:spcPts val="500"/>
              </a:spcBef>
              <a:spcAft>
                <a:spcPts val="0"/>
              </a:spcAft>
              <a:buClr>
                <a:schemeClr val="lt1"/>
              </a:buClr>
              <a:buSzPts val="900"/>
              <a:buNone/>
              <a:defRPr sz="900"/>
            </a:lvl7pPr>
            <a:lvl8pPr marL="3657600" lvl="7" indent="-228600" algn="l">
              <a:lnSpc>
                <a:spcPct val="90000"/>
              </a:lnSpc>
              <a:spcBef>
                <a:spcPts val="500"/>
              </a:spcBef>
              <a:spcAft>
                <a:spcPts val="0"/>
              </a:spcAft>
              <a:buClr>
                <a:schemeClr val="lt1"/>
              </a:buClr>
              <a:buSzPts val="900"/>
              <a:buNone/>
              <a:defRPr sz="900"/>
            </a:lvl8pPr>
            <a:lvl9pPr marL="4114800" lvl="8" indent="-228600" algn="l">
              <a:lnSpc>
                <a:spcPct val="90000"/>
              </a:lnSpc>
              <a:spcBef>
                <a:spcPts val="500"/>
              </a:spcBef>
              <a:spcAft>
                <a:spcPts val="0"/>
              </a:spcAft>
              <a:buClr>
                <a:schemeClr val="lt1"/>
              </a:buClr>
              <a:buSzPts val="900"/>
              <a:buNone/>
              <a:defRPr sz="900"/>
            </a:lvl9pPr>
          </a:lstStyle>
          <a:p>
            <a:endParaRPr/>
          </a:p>
        </p:txBody>
      </p:sp>
      <p:sp>
        <p:nvSpPr>
          <p:cNvPr id="159" name="Google Shape;159;p24"/>
          <p:cNvSpPr txBox="1">
            <a:spLocks noGrp="1"/>
          </p:cNvSpPr>
          <p:nvPr>
            <p:ph type="body" idx="3"/>
          </p:nvPr>
        </p:nvSpPr>
        <p:spPr>
          <a:xfrm>
            <a:off x="3956025" y="2336873"/>
            <a:ext cx="3063240" cy="576262"/>
          </a:xfrm>
          <a:prstGeom prst="rect">
            <a:avLst/>
          </a:prstGeom>
          <a:noFill/>
          <a:ln>
            <a:noFill/>
          </a:ln>
        </p:spPr>
        <p:txBody>
          <a:bodyPr spcFirstLastPara="1" wrap="square" lIns="91425" tIns="45700" rIns="91425" bIns="45700" anchor="b" anchorCtr="0">
            <a:noAutofit/>
          </a:bodyPr>
          <a:lstStyle>
            <a:lvl1pPr marL="457200" lvl="0" indent="-228600" algn="l">
              <a:lnSpc>
                <a:spcPct val="90000"/>
              </a:lnSpc>
              <a:spcBef>
                <a:spcPts val="1000"/>
              </a:spcBef>
              <a:spcAft>
                <a:spcPts val="0"/>
              </a:spcAft>
              <a:buClr>
                <a:schemeClr val="lt1"/>
              </a:buClr>
              <a:buSzPts val="2400"/>
              <a:buNone/>
              <a:defRPr sz="2400" b="0">
                <a:solidFill>
                  <a:schemeClr val="lt1"/>
                </a:solidFill>
              </a:defRPr>
            </a:lvl1pPr>
            <a:lvl2pPr marL="914400" lvl="1" indent="-228600" algn="l">
              <a:lnSpc>
                <a:spcPct val="90000"/>
              </a:lnSpc>
              <a:spcBef>
                <a:spcPts val="500"/>
              </a:spcBef>
              <a:spcAft>
                <a:spcPts val="0"/>
              </a:spcAft>
              <a:buClr>
                <a:schemeClr val="lt1"/>
              </a:buClr>
              <a:buSzPts val="2000"/>
              <a:buNone/>
              <a:defRPr sz="2000" b="1"/>
            </a:lvl2pPr>
            <a:lvl3pPr marL="1371600" lvl="2" indent="-228600" algn="l">
              <a:lnSpc>
                <a:spcPct val="90000"/>
              </a:lnSpc>
              <a:spcBef>
                <a:spcPts val="500"/>
              </a:spcBef>
              <a:spcAft>
                <a:spcPts val="0"/>
              </a:spcAft>
              <a:buClr>
                <a:schemeClr val="lt1"/>
              </a:buClr>
              <a:buSzPts val="1800"/>
              <a:buNone/>
              <a:defRPr sz="1800" b="1"/>
            </a:lvl3pPr>
            <a:lvl4pPr marL="1828800" lvl="3" indent="-228600" algn="l">
              <a:lnSpc>
                <a:spcPct val="90000"/>
              </a:lnSpc>
              <a:spcBef>
                <a:spcPts val="500"/>
              </a:spcBef>
              <a:spcAft>
                <a:spcPts val="0"/>
              </a:spcAft>
              <a:buClr>
                <a:schemeClr val="lt1"/>
              </a:buClr>
              <a:buSzPts val="1600"/>
              <a:buNone/>
              <a:defRPr sz="1600" b="1"/>
            </a:lvl4pPr>
            <a:lvl5pPr marL="2286000" lvl="4" indent="-228600" algn="l">
              <a:lnSpc>
                <a:spcPct val="90000"/>
              </a:lnSpc>
              <a:spcBef>
                <a:spcPts val="500"/>
              </a:spcBef>
              <a:spcAft>
                <a:spcPts val="0"/>
              </a:spcAft>
              <a:buClr>
                <a:schemeClr val="lt1"/>
              </a:buClr>
              <a:buSzPts val="1600"/>
              <a:buNone/>
              <a:defRPr sz="1600" b="1"/>
            </a:lvl5pPr>
            <a:lvl6pPr marL="2743200" lvl="5" indent="-228600" algn="l">
              <a:lnSpc>
                <a:spcPct val="90000"/>
              </a:lnSpc>
              <a:spcBef>
                <a:spcPts val="500"/>
              </a:spcBef>
              <a:spcAft>
                <a:spcPts val="0"/>
              </a:spcAft>
              <a:buClr>
                <a:schemeClr val="lt1"/>
              </a:buClr>
              <a:buSzPts val="1600"/>
              <a:buNone/>
              <a:defRPr sz="1600" b="1"/>
            </a:lvl6pPr>
            <a:lvl7pPr marL="3200400" lvl="6" indent="-228600" algn="l">
              <a:lnSpc>
                <a:spcPct val="90000"/>
              </a:lnSpc>
              <a:spcBef>
                <a:spcPts val="500"/>
              </a:spcBef>
              <a:spcAft>
                <a:spcPts val="0"/>
              </a:spcAft>
              <a:buClr>
                <a:schemeClr val="lt1"/>
              </a:buClr>
              <a:buSzPts val="1600"/>
              <a:buNone/>
              <a:defRPr sz="1600" b="1"/>
            </a:lvl7pPr>
            <a:lvl8pPr marL="3657600" lvl="7" indent="-228600" algn="l">
              <a:lnSpc>
                <a:spcPct val="90000"/>
              </a:lnSpc>
              <a:spcBef>
                <a:spcPts val="500"/>
              </a:spcBef>
              <a:spcAft>
                <a:spcPts val="0"/>
              </a:spcAft>
              <a:buClr>
                <a:schemeClr val="lt1"/>
              </a:buClr>
              <a:buSzPts val="1600"/>
              <a:buNone/>
              <a:defRPr sz="1600" b="1"/>
            </a:lvl8pPr>
            <a:lvl9pPr marL="4114800" lvl="8" indent="-228600" algn="l">
              <a:lnSpc>
                <a:spcPct val="90000"/>
              </a:lnSpc>
              <a:spcBef>
                <a:spcPts val="500"/>
              </a:spcBef>
              <a:spcAft>
                <a:spcPts val="0"/>
              </a:spcAft>
              <a:buClr>
                <a:schemeClr val="lt1"/>
              </a:buClr>
              <a:buSzPts val="1600"/>
              <a:buNone/>
              <a:defRPr sz="1600" b="1"/>
            </a:lvl9pPr>
          </a:lstStyle>
          <a:p>
            <a:endParaRPr/>
          </a:p>
        </p:txBody>
      </p:sp>
      <p:sp>
        <p:nvSpPr>
          <p:cNvPr id="160" name="Google Shape;160;p24"/>
          <p:cNvSpPr txBox="1">
            <a:spLocks noGrp="1"/>
          </p:cNvSpPr>
          <p:nvPr>
            <p:ph type="body" idx="4"/>
          </p:nvPr>
        </p:nvSpPr>
        <p:spPr>
          <a:xfrm>
            <a:off x="3945470" y="3022673"/>
            <a:ext cx="3063240" cy="2913513"/>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lt1"/>
              </a:buClr>
              <a:buSzPts val="1400"/>
              <a:buNone/>
              <a:defRPr sz="1400"/>
            </a:lvl1pPr>
            <a:lvl2pPr marL="914400" lvl="1" indent="-228600" algn="l">
              <a:lnSpc>
                <a:spcPct val="90000"/>
              </a:lnSpc>
              <a:spcBef>
                <a:spcPts val="500"/>
              </a:spcBef>
              <a:spcAft>
                <a:spcPts val="0"/>
              </a:spcAft>
              <a:buClr>
                <a:schemeClr val="lt1"/>
              </a:buClr>
              <a:buSzPts val="1200"/>
              <a:buNone/>
              <a:defRPr sz="1200"/>
            </a:lvl2pPr>
            <a:lvl3pPr marL="1371600" lvl="2" indent="-228600" algn="l">
              <a:lnSpc>
                <a:spcPct val="90000"/>
              </a:lnSpc>
              <a:spcBef>
                <a:spcPts val="500"/>
              </a:spcBef>
              <a:spcAft>
                <a:spcPts val="0"/>
              </a:spcAft>
              <a:buClr>
                <a:schemeClr val="lt1"/>
              </a:buClr>
              <a:buSzPts val="1000"/>
              <a:buNone/>
              <a:defRPr sz="1000"/>
            </a:lvl3pPr>
            <a:lvl4pPr marL="1828800" lvl="3" indent="-228600" algn="l">
              <a:lnSpc>
                <a:spcPct val="90000"/>
              </a:lnSpc>
              <a:spcBef>
                <a:spcPts val="500"/>
              </a:spcBef>
              <a:spcAft>
                <a:spcPts val="0"/>
              </a:spcAft>
              <a:buClr>
                <a:schemeClr val="lt1"/>
              </a:buClr>
              <a:buSzPts val="900"/>
              <a:buNone/>
              <a:defRPr sz="900"/>
            </a:lvl4pPr>
            <a:lvl5pPr marL="2286000" lvl="4" indent="-228600" algn="l">
              <a:lnSpc>
                <a:spcPct val="90000"/>
              </a:lnSpc>
              <a:spcBef>
                <a:spcPts val="500"/>
              </a:spcBef>
              <a:spcAft>
                <a:spcPts val="0"/>
              </a:spcAft>
              <a:buClr>
                <a:schemeClr val="lt1"/>
              </a:buClr>
              <a:buSzPts val="900"/>
              <a:buNone/>
              <a:defRPr sz="900"/>
            </a:lvl5pPr>
            <a:lvl6pPr marL="2743200" lvl="5" indent="-228600" algn="l">
              <a:lnSpc>
                <a:spcPct val="90000"/>
              </a:lnSpc>
              <a:spcBef>
                <a:spcPts val="500"/>
              </a:spcBef>
              <a:spcAft>
                <a:spcPts val="0"/>
              </a:spcAft>
              <a:buClr>
                <a:schemeClr val="lt1"/>
              </a:buClr>
              <a:buSzPts val="900"/>
              <a:buNone/>
              <a:defRPr sz="900"/>
            </a:lvl6pPr>
            <a:lvl7pPr marL="3200400" lvl="6" indent="-228600" algn="l">
              <a:lnSpc>
                <a:spcPct val="90000"/>
              </a:lnSpc>
              <a:spcBef>
                <a:spcPts val="500"/>
              </a:spcBef>
              <a:spcAft>
                <a:spcPts val="0"/>
              </a:spcAft>
              <a:buClr>
                <a:schemeClr val="lt1"/>
              </a:buClr>
              <a:buSzPts val="900"/>
              <a:buNone/>
              <a:defRPr sz="900"/>
            </a:lvl7pPr>
            <a:lvl8pPr marL="3657600" lvl="7" indent="-228600" algn="l">
              <a:lnSpc>
                <a:spcPct val="90000"/>
              </a:lnSpc>
              <a:spcBef>
                <a:spcPts val="500"/>
              </a:spcBef>
              <a:spcAft>
                <a:spcPts val="0"/>
              </a:spcAft>
              <a:buClr>
                <a:schemeClr val="lt1"/>
              </a:buClr>
              <a:buSzPts val="900"/>
              <a:buNone/>
              <a:defRPr sz="900"/>
            </a:lvl8pPr>
            <a:lvl9pPr marL="4114800" lvl="8" indent="-228600" algn="l">
              <a:lnSpc>
                <a:spcPct val="90000"/>
              </a:lnSpc>
              <a:spcBef>
                <a:spcPts val="500"/>
              </a:spcBef>
              <a:spcAft>
                <a:spcPts val="0"/>
              </a:spcAft>
              <a:buClr>
                <a:schemeClr val="lt1"/>
              </a:buClr>
              <a:buSzPts val="900"/>
              <a:buNone/>
              <a:defRPr sz="900"/>
            </a:lvl9pPr>
          </a:lstStyle>
          <a:p>
            <a:endParaRPr/>
          </a:p>
        </p:txBody>
      </p:sp>
      <p:sp>
        <p:nvSpPr>
          <p:cNvPr id="161" name="Google Shape;161;p24"/>
          <p:cNvSpPr txBox="1">
            <a:spLocks noGrp="1"/>
          </p:cNvSpPr>
          <p:nvPr>
            <p:ph type="body" idx="5"/>
          </p:nvPr>
        </p:nvSpPr>
        <p:spPr>
          <a:xfrm>
            <a:off x="7224156" y="2336873"/>
            <a:ext cx="3070025" cy="576262"/>
          </a:xfrm>
          <a:prstGeom prst="rect">
            <a:avLst/>
          </a:prstGeom>
          <a:noFill/>
          <a:ln>
            <a:noFill/>
          </a:ln>
        </p:spPr>
        <p:txBody>
          <a:bodyPr spcFirstLastPara="1" wrap="square" lIns="91425" tIns="45700" rIns="91425" bIns="45700" anchor="b" anchorCtr="0">
            <a:noAutofit/>
          </a:bodyPr>
          <a:lstStyle>
            <a:lvl1pPr marL="457200" lvl="0" indent="-228600" algn="l">
              <a:lnSpc>
                <a:spcPct val="90000"/>
              </a:lnSpc>
              <a:spcBef>
                <a:spcPts val="1000"/>
              </a:spcBef>
              <a:spcAft>
                <a:spcPts val="0"/>
              </a:spcAft>
              <a:buClr>
                <a:schemeClr val="lt1"/>
              </a:buClr>
              <a:buSzPts val="2400"/>
              <a:buNone/>
              <a:defRPr sz="2400" b="0">
                <a:solidFill>
                  <a:schemeClr val="lt1"/>
                </a:solidFill>
              </a:defRPr>
            </a:lvl1pPr>
            <a:lvl2pPr marL="914400" lvl="1" indent="-228600" algn="l">
              <a:lnSpc>
                <a:spcPct val="90000"/>
              </a:lnSpc>
              <a:spcBef>
                <a:spcPts val="500"/>
              </a:spcBef>
              <a:spcAft>
                <a:spcPts val="0"/>
              </a:spcAft>
              <a:buClr>
                <a:schemeClr val="lt1"/>
              </a:buClr>
              <a:buSzPts val="2000"/>
              <a:buNone/>
              <a:defRPr sz="2000" b="1"/>
            </a:lvl2pPr>
            <a:lvl3pPr marL="1371600" lvl="2" indent="-228600" algn="l">
              <a:lnSpc>
                <a:spcPct val="90000"/>
              </a:lnSpc>
              <a:spcBef>
                <a:spcPts val="500"/>
              </a:spcBef>
              <a:spcAft>
                <a:spcPts val="0"/>
              </a:spcAft>
              <a:buClr>
                <a:schemeClr val="lt1"/>
              </a:buClr>
              <a:buSzPts val="1800"/>
              <a:buNone/>
              <a:defRPr sz="1800" b="1"/>
            </a:lvl3pPr>
            <a:lvl4pPr marL="1828800" lvl="3" indent="-228600" algn="l">
              <a:lnSpc>
                <a:spcPct val="90000"/>
              </a:lnSpc>
              <a:spcBef>
                <a:spcPts val="500"/>
              </a:spcBef>
              <a:spcAft>
                <a:spcPts val="0"/>
              </a:spcAft>
              <a:buClr>
                <a:schemeClr val="lt1"/>
              </a:buClr>
              <a:buSzPts val="1600"/>
              <a:buNone/>
              <a:defRPr sz="1600" b="1"/>
            </a:lvl4pPr>
            <a:lvl5pPr marL="2286000" lvl="4" indent="-228600" algn="l">
              <a:lnSpc>
                <a:spcPct val="90000"/>
              </a:lnSpc>
              <a:spcBef>
                <a:spcPts val="500"/>
              </a:spcBef>
              <a:spcAft>
                <a:spcPts val="0"/>
              </a:spcAft>
              <a:buClr>
                <a:schemeClr val="lt1"/>
              </a:buClr>
              <a:buSzPts val="1600"/>
              <a:buNone/>
              <a:defRPr sz="1600" b="1"/>
            </a:lvl5pPr>
            <a:lvl6pPr marL="2743200" lvl="5" indent="-228600" algn="l">
              <a:lnSpc>
                <a:spcPct val="90000"/>
              </a:lnSpc>
              <a:spcBef>
                <a:spcPts val="500"/>
              </a:spcBef>
              <a:spcAft>
                <a:spcPts val="0"/>
              </a:spcAft>
              <a:buClr>
                <a:schemeClr val="lt1"/>
              </a:buClr>
              <a:buSzPts val="1600"/>
              <a:buNone/>
              <a:defRPr sz="1600" b="1"/>
            </a:lvl6pPr>
            <a:lvl7pPr marL="3200400" lvl="6" indent="-228600" algn="l">
              <a:lnSpc>
                <a:spcPct val="90000"/>
              </a:lnSpc>
              <a:spcBef>
                <a:spcPts val="500"/>
              </a:spcBef>
              <a:spcAft>
                <a:spcPts val="0"/>
              </a:spcAft>
              <a:buClr>
                <a:schemeClr val="lt1"/>
              </a:buClr>
              <a:buSzPts val="1600"/>
              <a:buNone/>
              <a:defRPr sz="1600" b="1"/>
            </a:lvl7pPr>
            <a:lvl8pPr marL="3657600" lvl="7" indent="-228600" algn="l">
              <a:lnSpc>
                <a:spcPct val="90000"/>
              </a:lnSpc>
              <a:spcBef>
                <a:spcPts val="500"/>
              </a:spcBef>
              <a:spcAft>
                <a:spcPts val="0"/>
              </a:spcAft>
              <a:buClr>
                <a:schemeClr val="lt1"/>
              </a:buClr>
              <a:buSzPts val="1600"/>
              <a:buNone/>
              <a:defRPr sz="1600" b="1"/>
            </a:lvl8pPr>
            <a:lvl9pPr marL="4114800" lvl="8" indent="-228600" algn="l">
              <a:lnSpc>
                <a:spcPct val="90000"/>
              </a:lnSpc>
              <a:spcBef>
                <a:spcPts val="500"/>
              </a:spcBef>
              <a:spcAft>
                <a:spcPts val="0"/>
              </a:spcAft>
              <a:buClr>
                <a:schemeClr val="lt1"/>
              </a:buClr>
              <a:buSzPts val="1600"/>
              <a:buNone/>
              <a:defRPr sz="1600" b="1"/>
            </a:lvl9pPr>
          </a:lstStyle>
          <a:p>
            <a:endParaRPr/>
          </a:p>
        </p:txBody>
      </p:sp>
      <p:sp>
        <p:nvSpPr>
          <p:cNvPr id="162" name="Google Shape;162;p24"/>
          <p:cNvSpPr txBox="1">
            <a:spLocks noGrp="1"/>
          </p:cNvSpPr>
          <p:nvPr>
            <p:ph type="body" idx="6"/>
          </p:nvPr>
        </p:nvSpPr>
        <p:spPr>
          <a:xfrm>
            <a:off x="7224156" y="3022673"/>
            <a:ext cx="3070025" cy="2913513"/>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lt1"/>
              </a:buClr>
              <a:buSzPts val="1400"/>
              <a:buNone/>
              <a:defRPr sz="1400"/>
            </a:lvl1pPr>
            <a:lvl2pPr marL="914400" lvl="1" indent="-228600" algn="l">
              <a:lnSpc>
                <a:spcPct val="90000"/>
              </a:lnSpc>
              <a:spcBef>
                <a:spcPts val="500"/>
              </a:spcBef>
              <a:spcAft>
                <a:spcPts val="0"/>
              </a:spcAft>
              <a:buClr>
                <a:schemeClr val="lt1"/>
              </a:buClr>
              <a:buSzPts val="1200"/>
              <a:buNone/>
              <a:defRPr sz="1200"/>
            </a:lvl2pPr>
            <a:lvl3pPr marL="1371600" lvl="2" indent="-228600" algn="l">
              <a:lnSpc>
                <a:spcPct val="90000"/>
              </a:lnSpc>
              <a:spcBef>
                <a:spcPts val="500"/>
              </a:spcBef>
              <a:spcAft>
                <a:spcPts val="0"/>
              </a:spcAft>
              <a:buClr>
                <a:schemeClr val="lt1"/>
              </a:buClr>
              <a:buSzPts val="1000"/>
              <a:buNone/>
              <a:defRPr sz="1000"/>
            </a:lvl3pPr>
            <a:lvl4pPr marL="1828800" lvl="3" indent="-228600" algn="l">
              <a:lnSpc>
                <a:spcPct val="90000"/>
              </a:lnSpc>
              <a:spcBef>
                <a:spcPts val="500"/>
              </a:spcBef>
              <a:spcAft>
                <a:spcPts val="0"/>
              </a:spcAft>
              <a:buClr>
                <a:schemeClr val="lt1"/>
              </a:buClr>
              <a:buSzPts val="900"/>
              <a:buNone/>
              <a:defRPr sz="900"/>
            </a:lvl4pPr>
            <a:lvl5pPr marL="2286000" lvl="4" indent="-228600" algn="l">
              <a:lnSpc>
                <a:spcPct val="90000"/>
              </a:lnSpc>
              <a:spcBef>
                <a:spcPts val="500"/>
              </a:spcBef>
              <a:spcAft>
                <a:spcPts val="0"/>
              </a:spcAft>
              <a:buClr>
                <a:schemeClr val="lt1"/>
              </a:buClr>
              <a:buSzPts val="900"/>
              <a:buNone/>
              <a:defRPr sz="900"/>
            </a:lvl5pPr>
            <a:lvl6pPr marL="2743200" lvl="5" indent="-228600" algn="l">
              <a:lnSpc>
                <a:spcPct val="90000"/>
              </a:lnSpc>
              <a:spcBef>
                <a:spcPts val="500"/>
              </a:spcBef>
              <a:spcAft>
                <a:spcPts val="0"/>
              </a:spcAft>
              <a:buClr>
                <a:schemeClr val="lt1"/>
              </a:buClr>
              <a:buSzPts val="900"/>
              <a:buNone/>
              <a:defRPr sz="900"/>
            </a:lvl6pPr>
            <a:lvl7pPr marL="3200400" lvl="6" indent="-228600" algn="l">
              <a:lnSpc>
                <a:spcPct val="90000"/>
              </a:lnSpc>
              <a:spcBef>
                <a:spcPts val="500"/>
              </a:spcBef>
              <a:spcAft>
                <a:spcPts val="0"/>
              </a:spcAft>
              <a:buClr>
                <a:schemeClr val="lt1"/>
              </a:buClr>
              <a:buSzPts val="900"/>
              <a:buNone/>
              <a:defRPr sz="900"/>
            </a:lvl7pPr>
            <a:lvl8pPr marL="3657600" lvl="7" indent="-228600" algn="l">
              <a:lnSpc>
                <a:spcPct val="90000"/>
              </a:lnSpc>
              <a:spcBef>
                <a:spcPts val="500"/>
              </a:spcBef>
              <a:spcAft>
                <a:spcPts val="0"/>
              </a:spcAft>
              <a:buClr>
                <a:schemeClr val="lt1"/>
              </a:buClr>
              <a:buSzPts val="900"/>
              <a:buNone/>
              <a:defRPr sz="900"/>
            </a:lvl8pPr>
            <a:lvl9pPr marL="4114800" lvl="8" indent="-228600" algn="l">
              <a:lnSpc>
                <a:spcPct val="90000"/>
              </a:lnSpc>
              <a:spcBef>
                <a:spcPts val="500"/>
              </a:spcBef>
              <a:spcAft>
                <a:spcPts val="0"/>
              </a:spcAft>
              <a:buClr>
                <a:schemeClr val="lt1"/>
              </a:buClr>
              <a:buSzPts val="900"/>
              <a:buNone/>
              <a:defRPr sz="900"/>
            </a:lvl9pPr>
          </a:lstStyle>
          <a:p>
            <a:endParaRPr/>
          </a:p>
        </p:txBody>
      </p:sp>
      <p:sp>
        <p:nvSpPr>
          <p:cNvPr id="163" name="Google Shape;163;p24"/>
          <p:cNvSpPr txBox="1">
            <a:spLocks noGrp="1"/>
          </p:cNvSpPr>
          <p:nvPr>
            <p:ph type="dt" idx="10"/>
          </p:nvPr>
        </p:nvSpPr>
        <p:spPr>
          <a:xfrm>
            <a:off x="7550981" y="5936187"/>
            <a:ext cx="274320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4" name="Google Shape;164;p24"/>
          <p:cNvSpPr txBox="1">
            <a:spLocks noGrp="1"/>
          </p:cNvSpPr>
          <p:nvPr>
            <p:ph type="ftr" idx="11"/>
          </p:nvPr>
        </p:nvSpPr>
        <p:spPr>
          <a:xfrm>
            <a:off x="680321" y="5936188"/>
            <a:ext cx="687066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5" name="Google Shape;165;p24"/>
          <p:cNvSpPr txBox="1">
            <a:spLocks noGrp="1"/>
          </p:cNvSpPr>
          <p:nvPr>
            <p:ph type="sldNum" idx="12"/>
          </p:nvPr>
        </p:nvSpPr>
        <p:spPr>
          <a:xfrm>
            <a:off x="10729455" y="753227"/>
            <a:ext cx="1154151" cy="1090789"/>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1pPr>
            <a:lvl2pPr marL="0" marR="0" lvl="1"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2pPr>
            <a:lvl3pPr marL="0" marR="0" lvl="2"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3pPr>
            <a:lvl4pPr marL="0" marR="0" lvl="3"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4pPr>
            <a:lvl5pPr marL="0" marR="0" lvl="4"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5pPr>
            <a:lvl6pPr marL="0" marR="0" lvl="5"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6pPr>
            <a:lvl7pPr marL="0" marR="0" lvl="6"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7pPr>
            <a:lvl8pPr marL="0" marR="0" lvl="7"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8pPr>
            <a:lvl9pPr marL="0" marR="0" lvl="8"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3 Picture Column">
  <p:cSld name="3 Picture Column">
    <p:spTree>
      <p:nvGrpSpPr>
        <p:cNvPr id="1" name="Shape 166"/>
        <p:cNvGrpSpPr/>
        <p:nvPr/>
      </p:nvGrpSpPr>
      <p:grpSpPr>
        <a:xfrm>
          <a:off x="0" y="0"/>
          <a:ext cx="0" cy="0"/>
          <a:chOff x="0" y="0"/>
          <a:chExt cx="0" cy="0"/>
        </a:xfrm>
      </p:grpSpPr>
      <p:pic>
        <p:nvPicPr>
          <p:cNvPr id="167" name="Google Shape;167;p25" descr="HD-ShadowLong.png"/>
          <p:cNvPicPr preferRelativeResize="0"/>
          <p:nvPr/>
        </p:nvPicPr>
        <p:blipFill rotWithShape="1">
          <a:blip r:embed="rId2">
            <a:alphaModFix/>
          </a:blip>
          <a:srcRect/>
          <a:stretch/>
        </p:blipFill>
        <p:spPr>
          <a:xfrm>
            <a:off x="1" y="1970240"/>
            <a:ext cx="10437812" cy="321164"/>
          </a:xfrm>
          <a:prstGeom prst="rect">
            <a:avLst/>
          </a:prstGeom>
          <a:noFill/>
          <a:ln>
            <a:noFill/>
          </a:ln>
        </p:spPr>
      </p:pic>
      <p:pic>
        <p:nvPicPr>
          <p:cNvPr id="168" name="Google Shape;168;p25" descr="HD-ShadowShort.png"/>
          <p:cNvPicPr preferRelativeResize="0"/>
          <p:nvPr/>
        </p:nvPicPr>
        <p:blipFill rotWithShape="1">
          <a:blip r:embed="rId3">
            <a:alphaModFix/>
          </a:blip>
          <a:srcRect/>
          <a:stretch/>
        </p:blipFill>
        <p:spPr>
          <a:xfrm>
            <a:off x="10585826" y="1971234"/>
            <a:ext cx="1602997" cy="144270"/>
          </a:xfrm>
          <a:prstGeom prst="rect">
            <a:avLst/>
          </a:prstGeom>
          <a:noFill/>
          <a:ln>
            <a:noFill/>
          </a:ln>
        </p:spPr>
      </p:pic>
      <p:sp>
        <p:nvSpPr>
          <p:cNvPr id="169" name="Google Shape;169;p25"/>
          <p:cNvSpPr/>
          <p:nvPr/>
        </p:nvSpPr>
        <p:spPr>
          <a:xfrm>
            <a:off x="0" y="609600"/>
            <a:ext cx="10437812" cy="1368198"/>
          </a:xfrm>
          <a:prstGeom prst="rect">
            <a:avLst/>
          </a:prstGeom>
          <a:solidFill>
            <a:srgbClr val="26262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0" name="Google Shape;170;p25"/>
          <p:cNvSpPr/>
          <p:nvPr/>
        </p:nvSpPr>
        <p:spPr>
          <a:xfrm>
            <a:off x="10585827" y="609600"/>
            <a:ext cx="1602997" cy="1368198"/>
          </a:xfrm>
          <a:prstGeom prst="rect">
            <a:avLst/>
          </a:pr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1" name="Google Shape;171;p25"/>
          <p:cNvSpPr txBox="1">
            <a:spLocks noGrp="1"/>
          </p:cNvSpPr>
          <p:nvPr>
            <p:ph type="title"/>
          </p:nvPr>
        </p:nvSpPr>
        <p:spPr>
          <a:xfrm>
            <a:off x="680322" y="753228"/>
            <a:ext cx="9613860" cy="1080938"/>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2" name="Google Shape;172;p25"/>
          <p:cNvSpPr txBox="1">
            <a:spLocks noGrp="1"/>
          </p:cNvSpPr>
          <p:nvPr>
            <p:ph type="body" idx="1"/>
          </p:nvPr>
        </p:nvSpPr>
        <p:spPr>
          <a:xfrm>
            <a:off x="680318" y="4297503"/>
            <a:ext cx="3049705" cy="576262"/>
          </a:xfrm>
          <a:prstGeom prst="rect">
            <a:avLst/>
          </a:prstGeom>
          <a:noFill/>
          <a:ln>
            <a:noFill/>
          </a:ln>
        </p:spPr>
        <p:txBody>
          <a:bodyPr spcFirstLastPara="1" wrap="square" lIns="91425" tIns="45700" rIns="91425" bIns="45700" anchor="b" anchorCtr="0">
            <a:noAutofit/>
          </a:bodyPr>
          <a:lstStyle>
            <a:lvl1pPr marL="457200" lvl="0" indent="-228600" algn="l">
              <a:lnSpc>
                <a:spcPct val="90000"/>
              </a:lnSpc>
              <a:spcBef>
                <a:spcPts val="1000"/>
              </a:spcBef>
              <a:spcAft>
                <a:spcPts val="0"/>
              </a:spcAft>
              <a:buClr>
                <a:schemeClr val="lt1"/>
              </a:buClr>
              <a:buSzPts val="2400"/>
              <a:buNone/>
              <a:defRPr sz="2400" b="0">
                <a:solidFill>
                  <a:schemeClr val="lt1"/>
                </a:solidFill>
              </a:defRPr>
            </a:lvl1pPr>
            <a:lvl2pPr marL="914400" lvl="1" indent="-228600" algn="l">
              <a:lnSpc>
                <a:spcPct val="90000"/>
              </a:lnSpc>
              <a:spcBef>
                <a:spcPts val="500"/>
              </a:spcBef>
              <a:spcAft>
                <a:spcPts val="0"/>
              </a:spcAft>
              <a:buClr>
                <a:schemeClr val="lt1"/>
              </a:buClr>
              <a:buSzPts val="2000"/>
              <a:buNone/>
              <a:defRPr sz="2000" b="1"/>
            </a:lvl2pPr>
            <a:lvl3pPr marL="1371600" lvl="2" indent="-228600" algn="l">
              <a:lnSpc>
                <a:spcPct val="90000"/>
              </a:lnSpc>
              <a:spcBef>
                <a:spcPts val="500"/>
              </a:spcBef>
              <a:spcAft>
                <a:spcPts val="0"/>
              </a:spcAft>
              <a:buClr>
                <a:schemeClr val="lt1"/>
              </a:buClr>
              <a:buSzPts val="1800"/>
              <a:buNone/>
              <a:defRPr sz="1800" b="1"/>
            </a:lvl3pPr>
            <a:lvl4pPr marL="1828800" lvl="3" indent="-228600" algn="l">
              <a:lnSpc>
                <a:spcPct val="90000"/>
              </a:lnSpc>
              <a:spcBef>
                <a:spcPts val="500"/>
              </a:spcBef>
              <a:spcAft>
                <a:spcPts val="0"/>
              </a:spcAft>
              <a:buClr>
                <a:schemeClr val="lt1"/>
              </a:buClr>
              <a:buSzPts val="1600"/>
              <a:buNone/>
              <a:defRPr sz="1600" b="1"/>
            </a:lvl4pPr>
            <a:lvl5pPr marL="2286000" lvl="4" indent="-228600" algn="l">
              <a:lnSpc>
                <a:spcPct val="90000"/>
              </a:lnSpc>
              <a:spcBef>
                <a:spcPts val="500"/>
              </a:spcBef>
              <a:spcAft>
                <a:spcPts val="0"/>
              </a:spcAft>
              <a:buClr>
                <a:schemeClr val="lt1"/>
              </a:buClr>
              <a:buSzPts val="1600"/>
              <a:buNone/>
              <a:defRPr sz="1600" b="1"/>
            </a:lvl5pPr>
            <a:lvl6pPr marL="2743200" lvl="5" indent="-228600" algn="l">
              <a:lnSpc>
                <a:spcPct val="90000"/>
              </a:lnSpc>
              <a:spcBef>
                <a:spcPts val="500"/>
              </a:spcBef>
              <a:spcAft>
                <a:spcPts val="0"/>
              </a:spcAft>
              <a:buClr>
                <a:schemeClr val="lt1"/>
              </a:buClr>
              <a:buSzPts val="1600"/>
              <a:buNone/>
              <a:defRPr sz="1600" b="1"/>
            </a:lvl6pPr>
            <a:lvl7pPr marL="3200400" lvl="6" indent="-228600" algn="l">
              <a:lnSpc>
                <a:spcPct val="90000"/>
              </a:lnSpc>
              <a:spcBef>
                <a:spcPts val="500"/>
              </a:spcBef>
              <a:spcAft>
                <a:spcPts val="0"/>
              </a:spcAft>
              <a:buClr>
                <a:schemeClr val="lt1"/>
              </a:buClr>
              <a:buSzPts val="1600"/>
              <a:buNone/>
              <a:defRPr sz="1600" b="1"/>
            </a:lvl7pPr>
            <a:lvl8pPr marL="3657600" lvl="7" indent="-228600" algn="l">
              <a:lnSpc>
                <a:spcPct val="90000"/>
              </a:lnSpc>
              <a:spcBef>
                <a:spcPts val="500"/>
              </a:spcBef>
              <a:spcAft>
                <a:spcPts val="0"/>
              </a:spcAft>
              <a:buClr>
                <a:schemeClr val="lt1"/>
              </a:buClr>
              <a:buSzPts val="1600"/>
              <a:buNone/>
              <a:defRPr sz="1600" b="1"/>
            </a:lvl8pPr>
            <a:lvl9pPr marL="4114800" lvl="8" indent="-228600" algn="l">
              <a:lnSpc>
                <a:spcPct val="90000"/>
              </a:lnSpc>
              <a:spcBef>
                <a:spcPts val="500"/>
              </a:spcBef>
              <a:spcAft>
                <a:spcPts val="0"/>
              </a:spcAft>
              <a:buClr>
                <a:schemeClr val="lt1"/>
              </a:buClr>
              <a:buSzPts val="1600"/>
              <a:buNone/>
              <a:defRPr sz="1600" b="1"/>
            </a:lvl9pPr>
          </a:lstStyle>
          <a:p>
            <a:endParaRPr/>
          </a:p>
        </p:txBody>
      </p:sp>
      <p:sp>
        <p:nvSpPr>
          <p:cNvPr id="173" name="Google Shape;173;p25"/>
          <p:cNvSpPr>
            <a:spLocks noGrp="1"/>
          </p:cNvSpPr>
          <p:nvPr>
            <p:ph type="pic" idx="2"/>
          </p:nvPr>
        </p:nvSpPr>
        <p:spPr>
          <a:xfrm>
            <a:off x="680318" y="2336873"/>
            <a:ext cx="3049705" cy="1524000"/>
          </a:xfrm>
          <a:prstGeom prst="roundRect">
            <a:avLst>
              <a:gd name="adj" fmla="val 0"/>
            </a:avLst>
          </a:prstGeom>
          <a:noFill/>
          <a:ln>
            <a:noFill/>
          </a:ln>
          <a:effectLst>
            <a:outerShdw blurRad="50800" dist="50800" dir="5400000" algn="tl" rotWithShape="0">
              <a:srgbClr val="000000">
                <a:alpha val="41960"/>
              </a:srgbClr>
            </a:outerShdw>
          </a:effectLst>
        </p:spPr>
        <p:txBody>
          <a:bodyPr spcFirstLastPara="1" wrap="square" lIns="91425" tIns="45700" rIns="91425" bIns="45700" anchor="t" anchorCtr="0">
            <a:normAutofit/>
          </a:bodyPr>
          <a:lstStyle>
            <a:lvl1pPr marR="0" lvl="0" algn="ctr" rtl="0">
              <a:lnSpc>
                <a:spcPct val="90000"/>
              </a:lnSpc>
              <a:spcBef>
                <a:spcPts val="1000"/>
              </a:spcBef>
              <a:spcAft>
                <a:spcPts val="0"/>
              </a:spcAft>
              <a:buClr>
                <a:schemeClr val="lt1"/>
              </a:buClr>
              <a:buSzPts val="1600"/>
              <a:buFont typeface="Arial"/>
              <a:buNone/>
              <a:defRPr sz="1600" b="0" i="0" u="none" strike="noStrike" cap="none">
                <a:solidFill>
                  <a:schemeClr val="lt1"/>
                </a:solidFill>
                <a:latin typeface="Trebuchet MS"/>
                <a:ea typeface="Trebuchet MS"/>
                <a:cs typeface="Trebuchet MS"/>
                <a:sym typeface="Trebuchet MS"/>
              </a:defRPr>
            </a:lvl1pPr>
            <a:lvl2pPr marR="0" lvl="1" algn="l" rtl="0">
              <a:lnSpc>
                <a:spcPct val="90000"/>
              </a:lnSpc>
              <a:spcBef>
                <a:spcPts val="500"/>
              </a:spcBef>
              <a:spcAft>
                <a:spcPts val="0"/>
              </a:spcAft>
              <a:buClr>
                <a:schemeClr val="lt1"/>
              </a:buClr>
              <a:buSzPts val="1600"/>
              <a:buFont typeface="Arial"/>
              <a:buNone/>
              <a:defRPr sz="1600" b="0" i="0" u="none" strike="noStrike" cap="none">
                <a:solidFill>
                  <a:schemeClr val="lt1"/>
                </a:solidFill>
                <a:latin typeface="Trebuchet MS"/>
                <a:ea typeface="Trebuchet MS"/>
                <a:cs typeface="Trebuchet MS"/>
                <a:sym typeface="Trebuchet MS"/>
              </a:defRPr>
            </a:lvl2pPr>
            <a:lvl3pPr marR="0" lvl="2" algn="l" rtl="0">
              <a:lnSpc>
                <a:spcPct val="90000"/>
              </a:lnSpc>
              <a:spcBef>
                <a:spcPts val="500"/>
              </a:spcBef>
              <a:spcAft>
                <a:spcPts val="0"/>
              </a:spcAft>
              <a:buClr>
                <a:schemeClr val="lt1"/>
              </a:buClr>
              <a:buSzPts val="1600"/>
              <a:buFont typeface="Arial"/>
              <a:buNone/>
              <a:defRPr sz="1600" b="0" i="0" u="none" strike="noStrike" cap="none">
                <a:solidFill>
                  <a:schemeClr val="lt1"/>
                </a:solidFill>
                <a:latin typeface="Trebuchet MS"/>
                <a:ea typeface="Trebuchet MS"/>
                <a:cs typeface="Trebuchet MS"/>
                <a:sym typeface="Trebuchet MS"/>
              </a:defRPr>
            </a:lvl3pPr>
            <a:lvl4pPr marR="0" lvl="3" algn="l" rtl="0">
              <a:lnSpc>
                <a:spcPct val="90000"/>
              </a:lnSpc>
              <a:spcBef>
                <a:spcPts val="500"/>
              </a:spcBef>
              <a:spcAft>
                <a:spcPts val="0"/>
              </a:spcAft>
              <a:buClr>
                <a:schemeClr val="lt1"/>
              </a:buClr>
              <a:buSzPts val="1600"/>
              <a:buFont typeface="Arial"/>
              <a:buNone/>
              <a:defRPr sz="1600" b="0" i="0" u="none" strike="noStrike" cap="none">
                <a:solidFill>
                  <a:schemeClr val="lt1"/>
                </a:solidFill>
                <a:latin typeface="Trebuchet MS"/>
                <a:ea typeface="Trebuchet MS"/>
                <a:cs typeface="Trebuchet MS"/>
                <a:sym typeface="Trebuchet MS"/>
              </a:defRPr>
            </a:lvl4pPr>
            <a:lvl5pPr marR="0" lvl="4" algn="l" rtl="0">
              <a:lnSpc>
                <a:spcPct val="90000"/>
              </a:lnSpc>
              <a:spcBef>
                <a:spcPts val="500"/>
              </a:spcBef>
              <a:spcAft>
                <a:spcPts val="0"/>
              </a:spcAft>
              <a:buClr>
                <a:schemeClr val="lt1"/>
              </a:buClr>
              <a:buSzPts val="1600"/>
              <a:buFont typeface="Arial"/>
              <a:buNone/>
              <a:defRPr sz="1600" b="0" i="0" u="none" strike="noStrike" cap="none">
                <a:solidFill>
                  <a:schemeClr val="lt1"/>
                </a:solidFill>
                <a:latin typeface="Trebuchet MS"/>
                <a:ea typeface="Trebuchet MS"/>
                <a:cs typeface="Trebuchet MS"/>
                <a:sym typeface="Trebuchet MS"/>
              </a:defRPr>
            </a:lvl5pPr>
            <a:lvl6pPr marR="0" lvl="5" algn="l" rtl="0">
              <a:lnSpc>
                <a:spcPct val="90000"/>
              </a:lnSpc>
              <a:spcBef>
                <a:spcPts val="500"/>
              </a:spcBef>
              <a:spcAft>
                <a:spcPts val="0"/>
              </a:spcAft>
              <a:buClr>
                <a:schemeClr val="lt1"/>
              </a:buClr>
              <a:buSzPts val="1600"/>
              <a:buFont typeface="Arial"/>
              <a:buNone/>
              <a:defRPr sz="1600" b="0" i="0" u="none" strike="noStrike" cap="none">
                <a:solidFill>
                  <a:schemeClr val="lt1"/>
                </a:solidFill>
                <a:latin typeface="Trebuchet MS"/>
                <a:ea typeface="Trebuchet MS"/>
                <a:cs typeface="Trebuchet MS"/>
                <a:sym typeface="Trebuchet MS"/>
              </a:defRPr>
            </a:lvl6pPr>
            <a:lvl7pPr marR="0" lvl="6" algn="l" rtl="0">
              <a:lnSpc>
                <a:spcPct val="90000"/>
              </a:lnSpc>
              <a:spcBef>
                <a:spcPts val="500"/>
              </a:spcBef>
              <a:spcAft>
                <a:spcPts val="0"/>
              </a:spcAft>
              <a:buClr>
                <a:schemeClr val="lt1"/>
              </a:buClr>
              <a:buSzPts val="1600"/>
              <a:buFont typeface="Arial"/>
              <a:buNone/>
              <a:defRPr sz="1600" b="0" i="0" u="none" strike="noStrike" cap="none">
                <a:solidFill>
                  <a:schemeClr val="lt1"/>
                </a:solidFill>
                <a:latin typeface="Trebuchet MS"/>
                <a:ea typeface="Trebuchet MS"/>
                <a:cs typeface="Trebuchet MS"/>
                <a:sym typeface="Trebuchet MS"/>
              </a:defRPr>
            </a:lvl7pPr>
            <a:lvl8pPr marR="0" lvl="7" algn="l" rtl="0">
              <a:lnSpc>
                <a:spcPct val="90000"/>
              </a:lnSpc>
              <a:spcBef>
                <a:spcPts val="500"/>
              </a:spcBef>
              <a:spcAft>
                <a:spcPts val="0"/>
              </a:spcAft>
              <a:buClr>
                <a:schemeClr val="lt1"/>
              </a:buClr>
              <a:buSzPts val="1600"/>
              <a:buFont typeface="Arial"/>
              <a:buNone/>
              <a:defRPr sz="1600" b="0" i="0" u="none" strike="noStrike" cap="none">
                <a:solidFill>
                  <a:schemeClr val="lt1"/>
                </a:solidFill>
                <a:latin typeface="Trebuchet MS"/>
                <a:ea typeface="Trebuchet MS"/>
                <a:cs typeface="Trebuchet MS"/>
                <a:sym typeface="Trebuchet MS"/>
              </a:defRPr>
            </a:lvl8pPr>
            <a:lvl9pPr marR="0" lvl="8" algn="l" rtl="0">
              <a:lnSpc>
                <a:spcPct val="90000"/>
              </a:lnSpc>
              <a:spcBef>
                <a:spcPts val="500"/>
              </a:spcBef>
              <a:spcAft>
                <a:spcPts val="0"/>
              </a:spcAft>
              <a:buClr>
                <a:schemeClr val="lt1"/>
              </a:buClr>
              <a:buSzPts val="1600"/>
              <a:buFont typeface="Arial"/>
              <a:buNone/>
              <a:defRPr sz="1600" b="0" i="0" u="none" strike="noStrike" cap="none">
                <a:solidFill>
                  <a:schemeClr val="lt1"/>
                </a:solidFill>
                <a:latin typeface="Trebuchet MS"/>
                <a:ea typeface="Trebuchet MS"/>
                <a:cs typeface="Trebuchet MS"/>
                <a:sym typeface="Trebuchet MS"/>
              </a:defRPr>
            </a:lvl9pPr>
          </a:lstStyle>
          <a:p>
            <a:endParaRPr/>
          </a:p>
        </p:txBody>
      </p:sp>
      <p:sp>
        <p:nvSpPr>
          <p:cNvPr id="174" name="Google Shape;174;p25"/>
          <p:cNvSpPr txBox="1">
            <a:spLocks noGrp="1"/>
          </p:cNvSpPr>
          <p:nvPr>
            <p:ph type="body" idx="3"/>
          </p:nvPr>
        </p:nvSpPr>
        <p:spPr>
          <a:xfrm>
            <a:off x="680318" y="4873765"/>
            <a:ext cx="3049705" cy="1062422"/>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lt1"/>
              </a:buClr>
              <a:buSzPts val="1400"/>
              <a:buNone/>
              <a:defRPr sz="1400"/>
            </a:lvl1pPr>
            <a:lvl2pPr marL="914400" lvl="1" indent="-228600" algn="l">
              <a:lnSpc>
                <a:spcPct val="90000"/>
              </a:lnSpc>
              <a:spcBef>
                <a:spcPts val="500"/>
              </a:spcBef>
              <a:spcAft>
                <a:spcPts val="0"/>
              </a:spcAft>
              <a:buClr>
                <a:schemeClr val="lt1"/>
              </a:buClr>
              <a:buSzPts val="1200"/>
              <a:buNone/>
              <a:defRPr sz="1200"/>
            </a:lvl2pPr>
            <a:lvl3pPr marL="1371600" lvl="2" indent="-228600" algn="l">
              <a:lnSpc>
                <a:spcPct val="90000"/>
              </a:lnSpc>
              <a:spcBef>
                <a:spcPts val="500"/>
              </a:spcBef>
              <a:spcAft>
                <a:spcPts val="0"/>
              </a:spcAft>
              <a:buClr>
                <a:schemeClr val="lt1"/>
              </a:buClr>
              <a:buSzPts val="1000"/>
              <a:buNone/>
              <a:defRPr sz="1000"/>
            </a:lvl3pPr>
            <a:lvl4pPr marL="1828800" lvl="3" indent="-228600" algn="l">
              <a:lnSpc>
                <a:spcPct val="90000"/>
              </a:lnSpc>
              <a:spcBef>
                <a:spcPts val="500"/>
              </a:spcBef>
              <a:spcAft>
                <a:spcPts val="0"/>
              </a:spcAft>
              <a:buClr>
                <a:schemeClr val="lt1"/>
              </a:buClr>
              <a:buSzPts val="900"/>
              <a:buNone/>
              <a:defRPr sz="900"/>
            </a:lvl4pPr>
            <a:lvl5pPr marL="2286000" lvl="4" indent="-228600" algn="l">
              <a:lnSpc>
                <a:spcPct val="90000"/>
              </a:lnSpc>
              <a:spcBef>
                <a:spcPts val="500"/>
              </a:spcBef>
              <a:spcAft>
                <a:spcPts val="0"/>
              </a:spcAft>
              <a:buClr>
                <a:schemeClr val="lt1"/>
              </a:buClr>
              <a:buSzPts val="900"/>
              <a:buNone/>
              <a:defRPr sz="900"/>
            </a:lvl5pPr>
            <a:lvl6pPr marL="2743200" lvl="5" indent="-228600" algn="l">
              <a:lnSpc>
                <a:spcPct val="90000"/>
              </a:lnSpc>
              <a:spcBef>
                <a:spcPts val="500"/>
              </a:spcBef>
              <a:spcAft>
                <a:spcPts val="0"/>
              </a:spcAft>
              <a:buClr>
                <a:schemeClr val="lt1"/>
              </a:buClr>
              <a:buSzPts val="900"/>
              <a:buNone/>
              <a:defRPr sz="900"/>
            </a:lvl6pPr>
            <a:lvl7pPr marL="3200400" lvl="6" indent="-228600" algn="l">
              <a:lnSpc>
                <a:spcPct val="90000"/>
              </a:lnSpc>
              <a:spcBef>
                <a:spcPts val="500"/>
              </a:spcBef>
              <a:spcAft>
                <a:spcPts val="0"/>
              </a:spcAft>
              <a:buClr>
                <a:schemeClr val="lt1"/>
              </a:buClr>
              <a:buSzPts val="900"/>
              <a:buNone/>
              <a:defRPr sz="900"/>
            </a:lvl7pPr>
            <a:lvl8pPr marL="3657600" lvl="7" indent="-228600" algn="l">
              <a:lnSpc>
                <a:spcPct val="90000"/>
              </a:lnSpc>
              <a:spcBef>
                <a:spcPts val="500"/>
              </a:spcBef>
              <a:spcAft>
                <a:spcPts val="0"/>
              </a:spcAft>
              <a:buClr>
                <a:schemeClr val="lt1"/>
              </a:buClr>
              <a:buSzPts val="900"/>
              <a:buNone/>
              <a:defRPr sz="900"/>
            </a:lvl8pPr>
            <a:lvl9pPr marL="4114800" lvl="8" indent="-228600" algn="l">
              <a:lnSpc>
                <a:spcPct val="90000"/>
              </a:lnSpc>
              <a:spcBef>
                <a:spcPts val="500"/>
              </a:spcBef>
              <a:spcAft>
                <a:spcPts val="0"/>
              </a:spcAft>
              <a:buClr>
                <a:schemeClr val="lt1"/>
              </a:buClr>
              <a:buSzPts val="900"/>
              <a:buNone/>
              <a:defRPr sz="900"/>
            </a:lvl9pPr>
          </a:lstStyle>
          <a:p>
            <a:endParaRPr/>
          </a:p>
        </p:txBody>
      </p:sp>
      <p:sp>
        <p:nvSpPr>
          <p:cNvPr id="175" name="Google Shape;175;p25"/>
          <p:cNvSpPr txBox="1">
            <a:spLocks noGrp="1"/>
          </p:cNvSpPr>
          <p:nvPr>
            <p:ph type="body" idx="4"/>
          </p:nvPr>
        </p:nvSpPr>
        <p:spPr>
          <a:xfrm>
            <a:off x="3945471" y="4297503"/>
            <a:ext cx="3063240" cy="576262"/>
          </a:xfrm>
          <a:prstGeom prst="rect">
            <a:avLst/>
          </a:prstGeom>
          <a:noFill/>
          <a:ln>
            <a:noFill/>
          </a:ln>
        </p:spPr>
        <p:txBody>
          <a:bodyPr spcFirstLastPara="1" wrap="square" lIns="91425" tIns="45700" rIns="91425" bIns="45700" anchor="b" anchorCtr="0">
            <a:noAutofit/>
          </a:bodyPr>
          <a:lstStyle>
            <a:lvl1pPr marL="457200" lvl="0" indent="-228600" algn="l">
              <a:lnSpc>
                <a:spcPct val="90000"/>
              </a:lnSpc>
              <a:spcBef>
                <a:spcPts val="1000"/>
              </a:spcBef>
              <a:spcAft>
                <a:spcPts val="0"/>
              </a:spcAft>
              <a:buClr>
                <a:schemeClr val="lt1"/>
              </a:buClr>
              <a:buSzPts val="2400"/>
              <a:buNone/>
              <a:defRPr sz="2400" b="0">
                <a:solidFill>
                  <a:schemeClr val="lt1"/>
                </a:solidFill>
              </a:defRPr>
            </a:lvl1pPr>
            <a:lvl2pPr marL="914400" lvl="1" indent="-228600" algn="l">
              <a:lnSpc>
                <a:spcPct val="90000"/>
              </a:lnSpc>
              <a:spcBef>
                <a:spcPts val="500"/>
              </a:spcBef>
              <a:spcAft>
                <a:spcPts val="0"/>
              </a:spcAft>
              <a:buClr>
                <a:schemeClr val="lt1"/>
              </a:buClr>
              <a:buSzPts val="2000"/>
              <a:buNone/>
              <a:defRPr sz="2000" b="1"/>
            </a:lvl2pPr>
            <a:lvl3pPr marL="1371600" lvl="2" indent="-228600" algn="l">
              <a:lnSpc>
                <a:spcPct val="90000"/>
              </a:lnSpc>
              <a:spcBef>
                <a:spcPts val="500"/>
              </a:spcBef>
              <a:spcAft>
                <a:spcPts val="0"/>
              </a:spcAft>
              <a:buClr>
                <a:schemeClr val="lt1"/>
              </a:buClr>
              <a:buSzPts val="1800"/>
              <a:buNone/>
              <a:defRPr sz="1800" b="1"/>
            </a:lvl3pPr>
            <a:lvl4pPr marL="1828800" lvl="3" indent="-228600" algn="l">
              <a:lnSpc>
                <a:spcPct val="90000"/>
              </a:lnSpc>
              <a:spcBef>
                <a:spcPts val="500"/>
              </a:spcBef>
              <a:spcAft>
                <a:spcPts val="0"/>
              </a:spcAft>
              <a:buClr>
                <a:schemeClr val="lt1"/>
              </a:buClr>
              <a:buSzPts val="1600"/>
              <a:buNone/>
              <a:defRPr sz="1600" b="1"/>
            </a:lvl4pPr>
            <a:lvl5pPr marL="2286000" lvl="4" indent="-228600" algn="l">
              <a:lnSpc>
                <a:spcPct val="90000"/>
              </a:lnSpc>
              <a:spcBef>
                <a:spcPts val="500"/>
              </a:spcBef>
              <a:spcAft>
                <a:spcPts val="0"/>
              </a:spcAft>
              <a:buClr>
                <a:schemeClr val="lt1"/>
              </a:buClr>
              <a:buSzPts val="1600"/>
              <a:buNone/>
              <a:defRPr sz="1600" b="1"/>
            </a:lvl5pPr>
            <a:lvl6pPr marL="2743200" lvl="5" indent="-228600" algn="l">
              <a:lnSpc>
                <a:spcPct val="90000"/>
              </a:lnSpc>
              <a:spcBef>
                <a:spcPts val="500"/>
              </a:spcBef>
              <a:spcAft>
                <a:spcPts val="0"/>
              </a:spcAft>
              <a:buClr>
                <a:schemeClr val="lt1"/>
              </a:buClr>
              <a:buSzPts val="1600"/>
              <a:buNone/>
              <a:defRPr sz="1600" b="1"/>
            </a:lvl6pPr>
            <a:lvl7pPr marL="3200400" lvl="6" indent="-228600" algn="l">
              <a:lnSpc>
                <a:spcPct val="90000"/>
              </a:lnSpc>
              <a:spcBef>
                <a:spcPts val="500"/>
              </a:spcBef>
              <a:spcAft>
                <a:spcPts val="0"/>
              </a:spcAft>
              <a:buClr>
                <a:schemeClr val="lt1"/>
              </a:buClr>
              <a:buSzPts val="1600"/>
              <a:buNone/>
              <a:defRPr sz="1600" b="1"/>
            </a:lvl7pPr>
            <a:lvl8pPr marL="3657600" lvl="7" indent="-228600" algn="l">
              <a:lnSpc>
                <a:spcPct val="90000"/>
              </a:lnSpc>
              <a:spcBef>
                <a:spcPts val="500"/>
              </a:spcBef>
              <a:spcAft>
                <a:spcPts val="0"/>
              </a:spcAft>
              <a:buClr>
                <a:schemeClr val="lt1"/>
              </a:buClr>
              <a:buSzPts val="1600"/>
              <a:buNone/>
              <a:defRPr sz="1600" b="1"/>
            </a:lvl8pPr>
            <a:lvl9pPr marL="4114800" lvl="8" indent="-228600" algn="l">
              <a:lnSpc>
                <a:spcPct val="90000"/>
              </a:lnSpc>
              <a:spcBef>
                <a:spcPts val="500"/>
              </a:spcBef>
              <a:spcAft>
                <a:spcPts val="0"/>
              </a:spcAft>
              <a:buClr>
                <a:schemeClr val="lt1"/>
              </a:buClr>
              <a:buSzPts val="1600"/>
              <a:buNone/>
              <a:defRPr sz="1600" b="1"/>
            </a:lvl9pPr>
          </a:lstStyle>
          <a:p>
            <a:endParaRPr/>
          </a:p>
        </p:txBody>
      </p:sp>
      <p:sp>
        <p:nvSpPr>
          <p:cNvPr id="176" name="Google Shape;176;p25"/>
          <p:cNvSpPr>
            <a:spLocks noGrp="1"/>
          </p:cNvSpPr>
          <p:nvPr>
            <p:ph type="pic" idx="5"/>
          </p:nvPr>
        </p:nvSpPr>
        <p:spPr>
          <a:xfrm>
            <a:off x="3945470" y="2336873"/>
            <a:ext cx="3063240" cy="1524000"/>
          </a:xfrm>
          <a:prstGeom prst="roundRect">
            <a:avLst>
              <a:gd name="adj" fmla="val 0"/>
            </a:avLst>
          </a:prstGeom>
          <a:noFill/>
          <a:ln>
            <a:noFill/>
          </a:ln>
          <a:effectLst>
            <a:outerShdw blurRad="50800" dist="50800" dir="5400000" algn="tl" rotWithShape="0">
              <a:srgbClr val="000000">
                <a:alpha val="41960"/>
              </a:srgbClr>
            </a:outerShdw>
          </a:effectLst>
        </p:spPr>
        <p:txBody>
          <a:bodyPr spcFirstLastPara="1" wrap="square" lIns="91425" tIns="45700" rIns="91425" bIns="45700" anchor="t" anchorCtr="0">
            <a:normAutofit/>
          </a:bodyPr>
          <a:lstStyle>
            <a:lvl1pPr marR="0" lvl="0" algn="ctr" rtl="0">
              <a:lnSpc>
                <a:spcPct val="90000"/>
              </a:lnSpc>
              <a:spcBef>
                <a:spcPts val="1000"/>
              </a:spcBef>
              <a:spcAft>
                <a:spcPts val="0"/>
              </a:spcAft>
              <a:buClr>
                <a:schemeClr val="lt1"/>
              </a:buClr>
              <a:buSzPts val="1600"/>
              <a:buFont typeface="Arial"/>
              <a:buNone/>
              <a:defRPr sz="1600" b="0" i="0" u="none" strike="noStrike" cap="none">
                <a:solidFill>
                  <a:schemeClr val="lt1"/>
                </a:solidFill>
                <a:latin typeface="Trebuchet MS"/>
                <a:ea typeface="Trebuchet MS"/>
                <a:cs typeface="Trebuchet MS"/>
                <a:sym typeface="Trebuchet MS"/>
              </a:defRPr>
            </a:lvl1pPr>
            <a:lvl2pPr marR="0" lvl="1" algn="l" rtl="0">
              <a:lnSpc>
                <a:spcPct val="90000"/>
              </a:lnSpc>
              <a:spcBef>
                <a:spcPts val="500"/>
              </a:spcBef>
              <a:spcAft>
                <a:spcPts val="0"/>
              </a:spcAft>
              <a:buClr>
                <a:schemeClr val="lt1"/>
              </a:buClr>
              <a:buSzPts val="1600"/>
              <a:buFont typeface="Arial"/>
              <a:buNone/>
              <a:defRPr sz="1600" b="0" i="0" u="none" strike="noStrike" cap="none">
                <a:solidFill>
                  <a:schemeClr val="lt1"/>
                </a:solidFill>
                <a:latin typeface="Trebuchet MS"/>
                <a:ea typeface="Trebuchet MS"/>
                <a:cs typeface="Trebuchet MS"/>
                <a:sym typeface="Trebuchet MS"/>
              </a:defRPr>
            </a:lvl2pPr>
            <a:lvl3pPr marR="0" lvl="2" algn="l" rtl="0">
              <a:lnSpc>
                <a:spcPct val="90000"/>
              </a:lnSpc>
              <a:spcBef>
                <a:spcPts val="500"/>
              </a:spcBef>
              <a:spcAft>
                <a:spcPts val="0"/>
              </a:spcAft>
              <a:buClr>
                <a:schemeClr val="lt1"/>
              </a:buClr>
              <a:buSzPts val="1600"/>
              <a:buFont typeface="Arial"/>
              <a:buNone/>
              <a:defRPr sz="1600" b="0" i="0" u="none" strike="noStrike" cap="none">
                <a:solidFill>
                  <a:schemeClr val="lt1"/>
                </a:solidFill>
                <a:latin typeface="Trebuchet MS"/>
                <a:ea typeface="Trebuchet MS"/>
                <a:cs typeface="Trebuchet MS"/>
                <a:sym typeface="Trebuchet MS"/>
              </a:defRPr>
            </a:lvl3pPr>
            <a:lvl4pPr marR="0" lvl="3" algn="l" rtl="0">
              <a:lnSpc>
                <a:spcPct val="90000"/>
              </a:lnSpc>
              <a:spcBef>
                <a:spcPts val="500"/>
              </a:spcBef>
              <a:spcAft>
                <a:spcPts val="0"/>
              </a:spcAft>
              <a:buClr>
                <a:schemeClr val="lt1"/>
              </a:buClr>
              <a:buSzPts val="1600"/>
              <a:buFont typeface="Arial"/>
              <a:buNone/>
              <a:defRPr sz="1600" b="0" i="0" u="none" strike="noStrike" cap="none">
                <a:solidFill>
                  <a:schemeClr val="lt1"/>
                </a:solidFill>
                <a:latin typeface="Trebuchet MS"/>
                <a:ea typeface="Trebuchet MS"/>
                <a:cs typeface="Trebuchet MS"/>
                <a:sym typeface="Trebuchet MS"/>
              </a:defRPr>
            </a:lvl4pPr>
            <a:lvl5pPr marR="0" lvl="4" algn="l" rtl="0">
              <a:lnSpc>
                <a:spcPct val="90000"/>
              </a:lnSpc>
              <a:spcBef>
                <a:spcPts val="500"/>
              </a:spcBef>
              <a:spcAft>
                <a:spcPts val="0"/>
              </a:spcAft>
              <a:buClr>
                <a:schemeClr val="lt1"/>
              </a:buClr>
              <a:buSzPts val="1600"/>
              <a:buFont typeface="Arial"/>
              <a:buNone/>
              <a:defRPr sz="1600" b="0" i="0" u="none" strike="noStrike" cap="none">
                <a:solidFill>
                  <a:schemeClr val="lt1"/>
                </a:solidFill>
                <a:latin typeface="Trebuchet MS"/>
                <a:ea typeface="Trebuchet MS"/>
                <a:cs typeface="Trebuchet MS"/>
                <a:sym typeface="Trebuchet MS"/>
              </a:defRPr>
            </a:lvl5pPr>
            <a:lvl6pPr marR="0" lvl="5" algn="l" rtl="0">
              <a:lnSpc>
                <a:spcPct val="90000"/>
              </a:lnSpc>
              <a:spcBef>
                <a:spcPts val="500"/>
              </a:spcBef>
              <a:spcAft>
                <a:spcPts val="0"/>
              </a:spcAft>
              <a:buClr>
                <a:schemeClr val="lt1"/>
              </a:buClr>
              <a:buSzPts val="1600"/>
              <a:buFont typeface="Arial"/>
              <a:buNone/>
              <a:defRPr sz="1600" b="0" i="0" u="none" strike="noStrike" cap="none">
                <a:solidFill>
                  <a:schemeClr val="lt1"/>
                </a:solidFill>
                <a:latin typeface="Trebuchet MS"/>
                <a:ea typeface="Trebuchet MS"/>
                <a:cs typeface="Trebuchet MS"/>
                <a:sym typeface="Trebuchet MS"/>
              </a:defRPr>
            </a:lvl6pPr>
            <a:lvl7pPr marR="0" lvl="6" algn="l" rtl="0">
              <a:lnSpc>
                <a:spcPct val="90000"/>
              </a:lnSpc>
              <a:spcBef>
                <a:spcPts val="500"/>
              </a:spcBef>
              <a:spcAft>
                <a:spcPts val="0"/>
              </a:spcAft>
              <a:buClr>
                <a:schemeClr val="lt1"/>
              </a:buClr>
              <a:buSzPts val="1600"/>
              <a:buFont typeface="Arial"/>
              <a:buNone/>
              <a:defRPr sz="1600" b="0" i="0" u="none" strike="noStrike" cap="none">
                <a:solidFill>
                  <a:schemeClr val="lt1"/>
                </a:solidFill>
                <a:latin typeface="Trebuchet MS"/>
                <a:ea typeface="Trebuchet MS"/>
                <a:cs typeface="Trebuchet MS"/>
                <a:sym typeface="Trebuchet MS"/>
              </a:defRPr>
            </a:lvl7pPr>
            <a:lvl8pPr marR="0" lvl="7" algn="l" rtl="0">
              <a:lnSpc>
                <a:spcPct val="90000"/>
              </a:lnSpc>
              <a:spcBef>
                <a:spcPts val="500"/>
              </a:spcBef>
              <a:spcAft>
                <a:spcPts val="0"/>
              </a:spcAft>
              <a:buClr>
                <a:schemeClr val="lt1"/>
              </a:buClr>
              <a:buSzPts val="1600"/>
              <a:buFont typeface="Arial"/>
              <a:buNone/>
              <a:defRPr sz="1600" b="0" i="0" u="none" strike="noStrike" cap="none">
                <a:solidFill>
                  <a:schemeClr val="lt1"/>
                </a:solidFill>
                <a:latin typeface="Trebuchet MS"/>
                <a:ea typeface="Trebuchet MS"/>
                <a:cs typeface="Trebuchet MS"/>
                <a:sym typeface="Trebuchet MS"/>
              </a:defRPr>
            </a:lvl8pPr>
            <a:lvl9pPr marR="0" lvl="8" algn="l" rtl="0">
              <a:lnSpc>
                <a:spcPct val="90000"/>
              </a:lnSpc>
              <a:spcBef>
                <a:spcPts val="500"/>
              </a:spcBef>
              <a:spcAft>
                <a:spcPts val="0"/>
              </a:spcAft>
              <a:buClr>
                <a:schemeClr val="lt1"/>
              </a:buClr>
              <a:buSzPts val="1600"/>
              <a:buFont typeface="Arial"/>
              <a:buNone/>
              <a:defRPr sz="1600" b="0" i="0" u="none" strike="noStrike" cap="none">
                <a:solidFill>
                  <a:schemeClr val="lt1"/>
                </a:solidFill>
                <a:latin typeface="Trebuchet MS"/>
                <a:ea typeface="Trebuchet MS"/>
                <a:cs typeface="Trebuchet MS"/>
                <a:sym typeface="Trebuchet MS"/>
              </a:defRPr>
            </a:lvl9pPr>
          </a:lstStyle>
          <a:p>
            <a:endParaRPr/>
          </a:p>
        </p:txBody>
      </p:sp>
      <p:sp>
        <p:nvSpPr>
          <p:cNvPr id="177" name="Google Shape;177;p25"/>
          <p:cNvSpPr txBox="1">
            <a:spLocks noGrp="1"/>
          </p:cNvSpPr>
          <p:nvPr>
            <p:ph type="body" idx="6"/>
          </p:nvPr>
        </p:nvSpPr>
        <p:spPr>
          <a:xfrm>
            <a:off x="3944117" y="4873764"/>
            <a:ext cx="3067297" cy="1062422"/>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lt1"/>
              </a:buClr>
              <a:buSzPts val="1400"/>
              <a:buNone/>
              <a:defRPr sz="1400"/>
            </a:lvl1pPr>
            <a:lvl2pPr marL="914400" lvl="1" indent="-228600" algn="l">
              <a:lnSpc>
                <a:spcPct val="90000"/>
              </a:lnSpc>
              <a:spcBef>
                <a:spcPts val="500"/>
              </a:spcBef>
              <a:spcAft>
                <a:spcPts val="0"/>
              </a:spcAft>
              <a:buClr>
                <a:schemeClr val="lt1"/>
              </a:buClr>
              <a:buSzPts val="1200"/>
              <a:buNone/>
              <a:defRPr sz="1200"/>
            </a:lvl2pPr>
            <a:lvl3pPr marL="1371600" lvl="2" indent="-228600" algn="l">
              <a:lnSpc>
                <a:spcPct val="90000"/>
              </a:lnSpc>
              <a:spcBef>
                <a:spcPts val="500"/>
              </a:spcBef>
              <a:spcAft>
                <a:spcPts val="0"/>
              </a:spcAft>
              <a:buClr>
                <a:schemeClr val="lt1"/>
              </a:buClr>
              <a:buSzPts val="1000"/>
              <a:buNone/>
              <a:defRPr sz="1000"/>
            </a:lvl3pPr>
            <a:lvl4pPr marL="1828800" lvl="3" indent="-228600" algn="l">
              <a:lnSpc>
                <a:spcPct val="90000"/>
              </a:lnSpc>
              <a:spcBef>
                <a:spcPts val="500"/>
              </a:spcBef>
              <a:spcAft>
                <a:spcPts val="0"/>
              </a:spcAft>
              <a:buClr>
                <a:schemeClr val="lt1"/>
              </a:buClr>
              <a:buSzPts val="900"/>
              <a:buNone/>
              <a:defRPr sz="900"/>
            </a:lvl4pPr>
            <a:lvl5pPr marL="2286000" lvl="4" indent="-228600" algn="l">
              <a:lnSpc>
                <a:spcPct val="90000"/>
              </a:lnSpc>
              <a:spcBef>
                <a:spcPts val="500"/>
              </a:spcBef>
              <a:spcAft>
                <a:spcPts val="0"/>
              </a:spcAft>
              <a:buClr>
                <a:schemeClr val="lt1"/>
              </a:buClr>
              <a:buSzPts val="900"/>
              <a:buNone/>
              <a:defRPr sz="900"/>
            </a:lvl5pPr>
            <a:lvl6pPr marL="2743200" lvl="5" indent="-228600" algn="l">
              <a:lnSpc>
                <a:spcPct val="90000"/>
              </a:lnSpc>
              <a:spcBef>
                <a:spcPts val="500"/>
              </a:spcBef>
              <a:spcAft>
                <a:spcPts val="0"/>
              </a:spcAft>
              <a:buClr>
                <a:schemeClr val="lt1"/>
              </a:buClr>
              <a:buSzPts val="900"/>
              <a:buNone/>
              <a:defRPr sz="900"/>
            </a:lvl6pPr>
            <a:lvl7pPr marL="3200400" lvl="6" indent="-228600" algn="l">
              <a:lnSpc>
                <a:spcPct val="90000"/>
              </a:lnSpc>
              <a:spcBef>
                <a:spcPts val="500"/>
              </a:spcBef>
              <a:spcAft>
                <a:spcPts val="0"/>
              </a:spcAft>
              <a:buClr>
                <a:schemeClr val="lt1"/>
              </a:buClr>
              <a:buSzPts val="900"/>
              <a:buNone/>
              <a:defRPr sz="900"/>
            </a:lvl7pPr>
            <a:lvl8pPr marL="3657600" lvl="7" indent="-228600" algn="l">
              <a:lnSpc>
                <a:spcPct val="90000"/>
              </a:lnSpc>
              <a:spcBef>
                <a:spcPts val="500"/>
              </a:spcBef>
              <a:spcAft>
                <a:spcPts val="0"/>
              </a:spcAft>
              <a:buClr>
                <a:schemeClr val="lt1"/>
              </a:buClr>
              <a:buSzPts val="900"/>
              <a:buNone/>
              <a:defRPr sz="900"/>
            </a:lvl8pPr>
            <a:lvl9pPr marL="4114800" lvl="8" indent="-228600" algn="l">
              <a:lnSpc>
                <a:spcPct val="90000"/>
              </a:lnSpc>
              <a:spcBef>
                <a:spcPts val="500"/>
              </a:spcBef>
              <a:spcAft>
                <a:spcPts val="0"/>
              </a:spcAft>
              <a:buClr>
                <a:schemeClr val="lt1"/>
              </a:buClr>
              <a:buSzPts val="900"/>
              <a:buNone/>
              <a:defRPr sz="900"/>
            </a:lvl9pPr>
          </a:lstStyle>
          <a:p>
            <a:endParaRPr/>
          </a:p>
        </p:txBody>
      </p:sp>
      <p:sp>
        <p:nvSpPr>
          <p:cNvPr id="178" name="Google Shape;178;p25"/>
          <p:cNvSpPr txBox="1">
            <a:spLocks noGrp="1"/>
          </p:cNvSpPr>
          <p:nvPr>
            <p:ph type="body" idx="7"/>
          </p:nvPr>
        </p:nvSpPr>
        <p:spPr>
          <a:xfrm>
            <a:off x="7230678" y="4297503"/>
            <a:ext cx="3063505" cy="576262"/>
          </a:xfrm>
          <a:prstGeom prst="rect">
            <a:avLst/>
          </a:prstGeom>
          <a:noFill/>
          <a:ln>
            <a:noFill/>
          </a:ln>
        </p:spPr>
        <p:txBody>
          <a:bodyPr spcFirstLastPara="1" wrap="square" lIns="91425" tIns="45700" rIns="91425" bIns="45700" anchor="b" anchorCtr="0">
            <a:noAutofit/>
          </a:bodyPr>
          <a:lstStyle>
            <a:lvl1pPr marL="457200" lvl="0" indent="-228600" algn="l">
              <a:lnSpc>
                <a:spcPct val="90000"/>
              </a:lnSpc>
              <a:spcBef>
                <a:spcPts val="1000"/>
              </a:spcBef>
              <a:spcAft>
                <a:spcPts val="0"/>
              </a:spcAft>
              <a:buClr>
                <a:schemeClr val="lt1"/>
              </a:buClr>
              <a:buSzPts val="2400"/>
              <a:buNone/>
              <a:defRPr sz="2400" b="0">
                <a:solidFill>
                  <a:schemeClr val="lt1"/>
                </a:solidFill>
              </a:defRPr>
            </a:lvl1pPr>
            <a:lvl2pPr marL="914400" lvl="1" indent="-228600" algn="l">
              <a:lnSpc>
                <a:spcPct val="90000"/>
              </a:lnSpc>
              <a:spcBef>
                <a:spcPts val="500"/>
              </a:spcBef>
              <a:spcAft>
                <a:spcPts val="0"/>
              </a:spcAft>
              <a:buClr>
                <a:schemeClr val="lt1"/>
              </a:buClr>
              <a:buSzPts val="2000"/>
              <a:buNone/>
              <a:defRPr sz="2000" b="1"/>
            </a:lvl2pPr>
            <a:lvl3pPr marL="1371600" lvl="2" indent="-228600" algn="l">
              <a:lnSpc>
                <a:spcPct val="90000"/>
              </a:lnSpc>
              <a:spcBef>
                <a:spcPts val="500"/>
              </a:spcBef>
              <a:spcAft>
                <a:spcPts val="0"/>
              </a:spcAft>
              <a:buClr>
                <a:schemeClr val="lt1"/>
              </a:buClr>
              <a:buSzPts val="1800"/>
              <a:buNone/>
              <a:defRPr sz="1800" b="1"/>
            </a:lvl3pPr>
            <a:lvl4pPr marL="1828800" lvl="3" indent="-228600" algn="l">
              <a:lnSpc>
                <a:spcPct val="90000"/>
              </a:lnSpc>
              <a:spcBef>
                <a:spcPts val="500"/>
              </a:spcBef>
              <a:spcAft>
                <a:spcPts val="0"/>
              </a:spcAft>
              <a:buClr>
                <a:schemeClr val="lt1"/>
              </a:buClr>
              <a:buSzPts val="1600"/>
              <a:buNone/>
              <a:defRPr sz="1600" b="1"/>
            </a:lvl4pPr>
            <a:lvl5pPr marL="2286000" lvl="4" indent="-228600" algn="l">
              <a:lnSpc>
                <a:spcPct val="90000"/>
              </a:lnSpc>
              <a:spcBef>
                <a:spcPts val="500"/>
              </a:spcBef>
              <a:spcAft>
                <a:spcPts val="0"/>
              </a:spcAft>
              <a:buClr>
                <a:schemeClr val="lt1"/>
              </a:buClr>
              <a:buSzPts val="1600"/>
              <a:buNone/>
              <a:defRPr sz="1600" b="1"/>
            </a:lvl5pPr>
            <a:lvl6pPr marL="2743200" lvl="5" indent="-228600" algn="l">
              <a:lnSpc>
                <a:spcPct val="90000"/>
              </a:lnSpc>
              <a:spcBef>
                <a:spcPts val="500"/>
              </a:spcBef>
              <a:spcAft>
                <a:spcPts val="0"/>
              </a:spcAft>
              <a:buClr>
                <a:schemeClr val="lt1"/>
              </a:buClr>
              <a:buSzPts val="1600"/>
              <a:buNone/>
              <a:defRPr sz="1600" b="1"/>
            </a:lvl6pPr>
            <a:lvl7pPr marL="3200400" lvl="6" indent="-228600" algn="l">
              <a:lnSpc>
                <a:spcPct val="90000"/>
              </a:lnSpc>
              <a:spcBef>
                <a:spcPts val="500"/>
              </a:spcBef>
              <a:spcAft>
                <a:spcPts val="0"/>
              </a:spcAft>
              <a:buClr>
                <a:schemeClr val="lt1"/>
              </a:buClr>
              <a:buSzPts val="1600"/>
              <a:buNone/>
              <a:defRPr sz="1600" b="1"/>
            </a:lvl7pPr>
            <a:lvl8pPr marL="3657600" lvl="7" indent="-228600" algn="l">
              <a:lnSpc>
                <a:spcPct val="90000"/>
              </a:lnSpc>
              <a:spcBef>
                <a:spcPts val="500"/>
              </a:spcBef>
              <a:spcAft>
                <a:spcPts val="0"/>
              </a:spcAft>
              <a:buClr>
                <a:schemeClr val="lt1"/>
              </a:buClr>
              <a:buSzPts val="1600"/>
              <a:buNone/>
              <a:defRPr sz="1600" b="1"/>
            </a:lvl8pPr>
            <a:lvl9pPr marL="4114800" lvl="8" indent="-228600" algn="l">
              <a:lnSpc>
                <a:spcPct val="90000"/>
              </a:lnSpc>
              <a:spcBef>
                <a:spcPts val="500"/>
              </a:spcBef>
              <a:spcAft>
                <a:spcPts val="0"/>
              </a:spcAft>
              <a:buClr>
                <a:schemeClr val="lt1"/>
              </a:buClr>
              <a:buSzPts val="1600"/>
              <a:buNone/>
              <a:defRPr sz="1600" b="1"/>
            </a:lvl9pPr>
          </a:lstStyle>
          <a:p>
            <a:endParaRPr/>
          </a:p>
        </p:txBody>
      </p:sp>
      <p:sp>
        <p:nvSpPr>
          <p:cNvPr id="179" name="Google Shape;179;p25"/>
          <p:cNvSpPr>
            <a:spLocks noGrp="1"/>
          </p:cNvSpPr>
          <p:nvPr>
            <p:ph type="pic" idx="8"/>
          </p:nvPr>
        </p:nvSpPr>
        <p:spPr>
          <a:xfrm>
            <a:off x="7230677" y="2336873"/>
            <a:ext cx="3063505" cy="1524000"/>
          </a:xfrm>
          <a:prstGeom prst="roundRect">
            <a:avLst>
              <a:gd name="adj" fmla="val 0"/>
            </a:avLst>
          </a:prstGeom>
          <a:noFill/>
          <a:ln>
            <a:noFill/>
          </a:ln>
          <a:effectLst>
            <a:outerShdw blurRad="50800" dist="50800" dir="5400000" algn="tl" rotWithShape="0">
              <a:srgbClr val="000000">
                <a:alpha val="41960"/>
              </a:srgbClr>
            </a:outerShdw>
          </a:effectLst>
        </p:spPr>
        <p:txBody>
          <a:bodyPr spcFirstLastPara="1" wrap="square" lIns="91425" tIns="45700" rIns="91425" bIns="45700" anchor="t" anchorCtr="0">
            <a:normAutofit/>
          </a:bodyPr>
          <a:lstStyle>
            <a:lvl1pPr marR="0" lvl="0" algn="ctr" rtl="0">
              <a:lnSpc>
                <a:spcPct val="90000"/>
              </a:lnSpc>
              <a:spcBef>
                <a:spcPts val="1000"/>
              </a:spcBef>
              <a:spcAft>
                <a:spcPts val="0"/>
              </a:spcAft>
              <a:buClr>
                <a:schemeClr val="lt1"/>
              </a:buClr>
              <a:buSzPts val="1600"/>
              <a:buFont typeface="Arial"/>
              <a:buNone/>
              <a:defRPr sz="1600" b="0" i="0" u="none" strike="noStrike" cap="none">
                <a:solidFill>
                  <a:schemeClr val="lt1"/>
                </a:solidFill>
                <a:latin typeface="Trebuchet MS"/>
                <a:ea typeface="Trebuchet MS"/>
                <a:cs typeface="Trebuchet MS"/>
                <a:sym typeface="Trebuchet MS"/>
              </a:defRPr>
            </a:lvl1pPr>
            <a:lvl2pPr marR="0" lvl="1" algn="l" rtl="0">
              <a:lnSpc>
                <a:spcPct val="90000"/>
              </a:lnSpc>
              <a:spcBef>
                <a:spcPts val="500"/>
              </a:spcBef>
              <a:spcAft>
                <a:spcPts val="0"/>
              </a:spcAft>
              <a:buClr>
                <a:schemeClr val="lt1"/>
              </a:buClr>
              <a:buSzPts val="1600"/>
              <a:buFont typeface="Arial"/>
              <a:buNone/>
              <a:defRPr sz="1600" b="0" i="0" u="none" strike="noStrike" cap="none">
                <a:solidFill>
                  <a:schemeClr val="lt1"/>
                </a:solidFill>
                <a:latin typeface="Trebuchet MS"/>
                <a:ea typeface="Trebuchet MS"/>
                <a:cs typeface="Trebuchet MS"/>
                <a:sym typeface="Trebuchet MS"/>
              </a:defRPr>
            </a:lvl2pPr>
            <a:lvl3pPr marR="0" lvl="2" algn="l" rtl="0">
              <a:lnSpc>
                <a:spcPct val="90000"/>
              </a:lnSpc>
              <a:spcBef>
                <a:spcPts val="500"/>
              </a:spcBef>
              <a:spcAft>
                <a:spcPts val="0"/>
              </a:spcAft>
              <a:buClr>
                <a:schemeClr val="lt1"/>
              </a:buClr>
              <a:buSzPts val="1600"/>
              <a:buFont typeface="Arial"/>
              <a:buNone/>
              <a:defRPr sz="1600" b="0" i="0" u="none" strike="noStrike" cap="none">
                <a:solidFill>
                  <a:schemeClr val="lt1"/>
                </a:solidFill>
                <a:latin typeface="Trebuchet MS"/>
                <a:ea typeface="Trebuchet MS"/>
                <a:cs typeface="Trebuchet MS"/>
                <a:sym typeface="Trebuchet MS"/>
              </a:defRPr>
            </a:lvl3pPr>
            <a:lvl4pPr marR="0" lvl="3" algn="l" rtl="0">
              <a:lnSpc>
                <a:spcPct val="90000"/>
              </a:lnSpc>
              <a:spcBef>
                <a:spcPts val="500"/>
              </a:spcBef>
              <a:spcAft>
                <a:spcPts val="0"/>
              </a:spcAft>
              <a:buClr>
                <a:schemeClr val="lt1"/>
              </a:buClr>
              <a:buSzPts val="1600"/>
              <a:buFont typeface="Arial"/>
              <a:buNone/>
              <a:defRPr sz="1600" b="0" i="0" u="none" strike="noStrike" cap="none">
                <a:solidFill>
                  <a:schemeClr val="lt1"/>
                </a:solidFill>
                <a:latin typeface="Trebuchet MS"/>
                <a:ea typeface="Trebuchet MS"/>
                <a:cs typeface="Trebuchet MS"/>
                <a:sym typeface="Trebuchet MS"/>
              </a:defRPr>
            </a:lvl4pPr>
            <a:lvl5pPr marR="0" lvl="4" algn="l" rtl="0">
              <a:lnSpc>
                <a:spcPct val="90000"/>
              </a:lnSpc>
              <a:spcBef>
                <a:spcPts val="500"/>
              </a:spcBef>
              <a:spcAft>
                <a:spcPts val="0"/>
              </a:spcAft>
              <a:buClr>
                <a:schemeClr val="lt1"/>
              </a:buClr>
              <a:buSzPts val="1600"/>
              <a:buFont typeface="Arial"/>
              <a:buNone/>
              <a:defRPr sz="1600" b="0" i="0" u="none" strike="noStrike" cap="none">
                <a:solidFill>
                  <a:schemeClr val="lt1"/>
                </a:solidFill>
                <a:latin typeface="Trebuchet MS"/>
                <a:ea typeface="Trebuchet MS"/>
                <a:cs typeface="Trebuchet MS"/>
                <a:sym typeface="Trebuchet MS"/>
              </a:defRPr>
            </a:lvl5pPr>
            <a:lvl6pPr marR="0" lvl="5" algn="l" rtl="0">
              <a:lnSpc>
                <a:spcPct val="90000"/>
              </a:lnSpc>
              <a:spcBef>
                <a:spcPts val="500"/>
              </a:spcBef>
              <a:spcAft>
                <a:spcPts val="0"/>
              </a:spcAft>
              <a:buClr>
                <a:schemeClr val="lt1"/>
              </a:buClr>
              <a:buSzPts val="1600"/>
              <a:buFont typeface="Arial"/>
              <a:buNone/>
              <a:defRPr sz="1600" b="0" i="0" u="none" strike="noStrike" cap="none">
                <a:solidFill>
                  <a:schemeClr val="lt1"/>
                </a:solidFill>
                <a:latin typeface="Trebuchet MS"/>
                <a:ea typeface="Trebuchet MS"/>
                <a:cs typeface="Trebuchet MS"/>
                <a:sym typeface="Trebuchet MS"/>
              </a:defRPr>
            </a:lvl6pPr>
            <a:lvl7pPr marR="0" lvl="6" algn="l" rtl="0">
              <a:lnSpc>
                <a:spcPct val="90000"/>
              </a:lnSpc>
              <a:spcBef>
                <a:spcPts val="500"/>
              </a:spcBef>
              <a:spcAft>
                <a:spcPts val="0"/>
              </a:spcAft>
              <a:buClr>
                <a:schemeClr val="lt1"/>
              </a:buClr>
              <a:buSzPts val="1600"/>
              <a:buFont typeface="Arial"/>
              <a:buNone/>
              <a:defRPr sz="1600" b="0" i="0" u="none" strike="noStrike" cap="none">
                <a:solidFill>
                  <a:schemeClr val="lt1"/>
                </a:solidFill>
                <a:latin typeface="Trebuchet MS"/>
                <a:ea typeface="Trebuchet MS"/>
                <a:cs typeface="Trebuchet MS"/>
                <a:sym typeface="Trebuchet MS"/>
              </a:defRPr>
            </a:lvl7pPr>
            <a:lvl8pPr marR="0" lvl="7" algn="l" rtl="0">
              <a:lnSpc>
                <a:spcPct val="90000"/>
              </a:lnSpc>
              <a:spcBef>
                <a:spcPts val="500"/>
              </a:spcBef>
              <a:spcAft>
                <a:spcPts val="0"/>
              </a:spcAft>
              <a:buClr>
                <a:schemeClr val="lt1"/>
              </a:buClr>
              <a:buSzPts val="1600"/>
              <a:buFont typeface="Arial"/>
              <a:buNone/>
              <a:defRPr sz="1600" b="0" i="0" u="none" strike="noStrike" cap="none">
                <a:solidFill>
                  <a:schemeClr val="lt1"/>
                </a:solidFill>
                <a:latin typeface="Trebuchet MS"/>
                <a:ea typeface="Trebuchet MS"/>
                <a:cs typeface="Trebuchet MS"/>
                <a:sym typeface="Trebuchet MS"/>
              </a:defRPr>
            </a:lvl8pPr>
            <a:lvl9pPr marR="0" lvl="8" algn="l" rtl="0">
              <a:lnSpc>
                <a:spcPct val="90000"/>
              </a:lnSpc>
              <a:spcBef>
                <a:spcPts val="500"/>
              </a:spcBef>
              <a:spcAft>
                <a:spcPts val="0"/>
              </a:spcAft>
              <a:buClr>
                <a:schemeClr val="lt1"/>
              </a:buClr>
              <a:buSzPts val="1600"/>
              <a:buFont typeface="Arial"/>
              <a:buNone/>
              <a:defRPr sz="1600" b="0" i="0" u="none" strike="noStrike" cap="none">
                <a:solidFill>
                  <a:schemeClr val="lt1"/>
                </a:solidFill>
                <a:latin typeface="Trebuchet MS"/>
                <a:ea typeface="Trebuchet MS"/>
                <a:cs typeface="Trebuchet MS"/>
                <a:sym typeface="Trebuchet MS"/>
              </a:defRPr>
            </a:lvl9pPr>
          </a:lstStyle>
          <a:p>
            <a:endParaRPr/>
          </a:p>
        </p:txBody>
      </p:sp>
      <p:sp>
        <p:nvSpPr>
          <p:cNvPr id="180" name="Google Shape;180;p25"/>
          <p:cNvSpPr txBox="1">
            <a:spLocks noGrp="1"/>
          </p:cNvSpPr>
          <p:nvPr>
            <p:ph type="body" idx="9"/>
          </p:nvPr>
        </p:nvSpPr>
        <p:spPr>
          <a:xfrm>
            <a:off x="7230553" y="4873762"/>
            <a:ext cx="3067563" cy="1062422"/>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lt1"/>
              </a:buClr>
              <a:buSzPts val="1400"/>
              <a:buNone/>
              <a:defRPr sz="1400"/>
            </a:lvl1pPr>
            <a:lvl2pPr marL="914400" lvl="1" indent="-228600" algn="l">
              <a:lnSpc>
                <a:spcPct val="90000"/>
              </a:lnSpc>
              <a:spcBef>
                <a:spcPts val="500"/>
              </a:spcBef>
              <a:spcAft>
                <a:spcPts val="0"/>
              </a:spcAft>
              <a:buClr>
                <a:schemeClr val="lt1"/>
              </a:buClr>
              <a:buSzPts val="1200"/>
              <a:buNone/>
              <a:defRPr sz="1200"/>
            </a:lvl2pPr>
            <a:lvl3pPr marL="1371600" lvl="2" indent="-228600" algn="l">
              <a:lnSpc>
                <a:spcPct val="90000"/>
              </a:lnSpc>
              <a:spcBef>
                <a:spcPts val="500"/>
              </a:spcBef>
              <a:spcAft>
                <a:spcPts val="0"/>
              </a:spcAft>
              <a:buClr>
                <a:schemeClr val="lt1"/>
              </a:buClr>
              <a:buSzPts val="1000"/>
              <a:buNone/>
              <a:defRPr sz="1000"/>
            </a:lvl3pPr>
            <a:lvl4pPr marL="1828800" lvl="3" indent="-228600" algn="l">
              <a:lnSpc>
                <a:spcPct val="90000"/>
              </a:lnSpc>
              <a:spcBef>
                <a:spcPts val="500"/>
              </a:spcBef>
              <a:spcAft>
                <a:spcPts val="0"/>
              </a:spcAft>
              <a:buClr>
                <a:schemeClr val="lt1"/>
              </a:buClr>
              <a:buSzPts val="900"/>
              <a:buNone/>
              <a:defRPr sz="900"/>
            </a:lvl4pPr>
            <a:lvl5pPr marL="2286000" lvl="4" indent="-228600" algn="l">
              <a:lnSpc>
                <a:spcPct val="90000"/>
              </a:lnSpc>
              <a:spcBef>
                <a:spcPts val="500"/>
              </a:spcBef>
              <a:spcAft>
                <a:spcPts val="0"/>
              </a:spcAft>
              <a:buClr>
                <a:schemeClr val="lt1"/>
              </a:buClr>
              <a:buSzPts val="900"/>
              <a:buNone/>
              <a:defRPr sz="900"/>
            </a:lvl5pPr>
            <a:lvl6pPr marL="2743200" lvl="5" indent="-228600" algn="l">
              <a:lnSpc>
                <a:spcPct val="90000"/>
              </a:lnSpc>
              <a:spcBef>
                <a:spcPts val="500"/>
              </a:spcBef>
              <a:spcAft>
                <a:spcPts val="0"/>
              </a:spcAft>
              <a:buClr>
                <a:schemeClr val="lt1"/>
              </a:buClr>
              <a:buSzPts val="900"/>
              <a:buNone/>
              <a:defRPr sz="900"/>
            </a:lvl6pPr>
            <a:lvl7pPr marL="3200400" lvl="6" indent="-228600" algn="l">
              <a:lnSpc>
                <a:spcPct val="90000"/>
              </a:lnSpc>
              <a:spcBef>
                <a:spcPts val="500"/>
              </a:spcBef>
              <a:spcAft>
                <a:spcPts val="0"/>
              </a:spcAft>
              <a:buClr>
                <a:schemeClr val="lt1"/>
              </a:buClr>
              <a:buSzPts val="900"/>
              <a:buNone/>
              <a:defRPr sz="900"/>
            </a:lvl7pPr>
            <a:lvl8pPr marL="3657600" lvl="7" indent="-228600" algn="l">
              <a:lnSpc>
                <a:spcPct val="90000"/>
              </a:lnSpc>
              <a:spcBef>
                <a:spcPts val="500"/>
              </a:spcBef>
              <a:spcAft>
                <a:spcPts val="0"/>
              </a:spcAft>
              <a:buClr>
                <a:schemeClr val="lt1"/>
              </a:buClr>
              <a:buSzPts val="900"/>
              <a:buNone/>
              <a:defRPr sz="900"/>
            </a:lvl8pPr>
            <a:lvl9pPr marL="4114800" lvl="8" indent="-228600" algn="l">
              <a:lnSpc>
                <a:spcPct val="90000"/>
              </a:lnSpc>
              <a:spcBef>
                <a:spcPts val="500"/>
              </a:spcBef>
              <a:spcAft>
                <a:spcPts val="0"/>
              </a:spcAft>
              <a:buClr>
                <a:schemeClr val="lt1"/>
              </a:buClr>
              <a:buSzPts val="900"/>
              <a:buNone/>
              <a:defRPr sz="900"/>
            </a:lvl9pPr>
          </a:lstStyle>
          <a:p>
            <a:endParaRPr/>
          </a:p>
        </p:txBody>
      </p:sp>
      <p:sp>
        <p:nvSpPr>
          <p:cNvPr id="181" name="Google Shape;181;p25"/>
          <p:cNvSpPr txBox="1">
            <a:spLocks noGrp="1"/>
          </p:cNvSpPr>
          <p:nvPr>
            <p:ph type="dt" idx="10"/>
          </p:nvPr>
        </p:nvSpPr>
        <p:spPr>
          <a:xfrm>
            <a:off x="7550981" y="5936187"/>
            <a:ext cx="274320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2" name="Google Shape;182;p25"/>
          <p:cNvSpPr txBox="1">
            <a:spLocks noGrp="1"/>
          </p:cNvSpPr>
          <p:nvPr>
            <p:ph type="ftr" idx="11"/>
          </p:nvPr>
        </p:nvSpPr>
        <p:spPr>
          <a:xfrm>
            <a:off x="680321" y="5936188"/>
            <a:ext cx="687066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3" name="Google Shape;183;p25"/>
          <p:cNvSpPr txBox="1">
            <a:spLocks noGrp="1"/>
          </p:cNvSpPr>
          <p:nvPr>
            <p:ph type="sldNum" idx="12"/>
          </p:nvPr>
        </p:nvSpPr>
        <p:spPr>
          <a:xfrm>
            <a:off x="10729455" y="753227"/>
            <a:ext cx="1154151" cy="1090789"/>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1pPr>
            <a:lvl2pPr marL="0" marR="0" lvl="1"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2pPr>
            <a:lvl3pPr marL="0" marR="0" lvl="2"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3pPr>
            <a:lvl4pPr marL="0" marR="0" lvl="3"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4pPr>
            <a:lvl5pPr marL="0" marR="0" lvl="4"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5pPr>
            <a:lvl6pPr marL="0" marR="0" lvl="5"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6pPr>
            <a:lvl7pPr marL="0" marR="0" lvl="6"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7pPr>
            <a:lvl8pPr marL="0" marR="0" lvl="7"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8pPr>
            <a:lvl9pPr marL="0" marR="0" lvl="8"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184"/>
        <p:cNvGrpSpPr/>
        <p:nvPr/>
      </p:nvGrpSpPr>
      <p:grpSpPr>
        <a:xfrm>
          <a:off x="0" y="0"/>
          <a:ext cx="0" cy="0"/>
          <a:chOff x="0" y="0"/>
          <a:chExt cx="0" cy="0"/>
        </a:xfrm>
      </p:grpSpPr>
      <p:pic>
        <p:nvPicPr>
          <p:cNvPr id="185" name="Google Shape;185;p26" descr="HD-ShadowLong.png"/>
          <p:cNvPicPr preferRelativeResize="0"/>
          <p:nvPr/>
        </p:nvPicPr>
        <p:blipFill rotWithShape="1">
          <a:blip r:embed="rId2">
            <a:alphaModFix/>
          </a:blip>
          <a:srcRect/>
          <a:stretch/>
        </p:blipFill>
        <p:spPr>
          <a:xfrm>
            <a:off x="1" y="1970240"/>
            <a:ext cx="10437812" cy="321164"/>
          </a:xfrm>
          <a:prstGeom prst="rect">
            <a:avLst/>
          </a:prstGeom>
          <a:noFill/>
          <a:ln>
            <a:noFill/>
          </a:ln>
        </p:spPr>
      </p:pic>
      <p:pic>
        <p:nvPicPr>
          <p:cNvPr id="186" name="Google Shape;186;p26" descr="HD-ShadowShort.png"/>
          <p:cNvPicPr preferRelativeResize="0"/>
          <p:nvPr/>
        </p:nvPicPr>
        <p:blipFill rotWithShape="1">
          <a:blip r:embed="rId3">
            <a:alphaModFix/>
          </a:blip>
          <a:srcRect/>
          <a:stretch/>
        </p:blipFill>
        <p:spPr>
          <a:xfrm>
            <a:off x="10585826" y="1971234"/>
            <a:ext cx="1602997" cy="144270"/>
          </a:xfrm>
          <a:prstGeom prst="rect">
            <a:avLst/>
          </a:prstGeom>
          <a:noFill/>
          <a:ln>
            <a:noFill/>
          </a:ln>
        </p:spPr>
      </p:pic>
      <p:sp>
        <p:nvSpPr>
          <p:cNvPr id="187" name="Google Shape;187;p26"/>
          <p:cNvSpPr/>
          <p:nvPr/>
        </p:nvSpPr>
        <p:spPr>
          <a:xfrm>
            <a:off x="0" y="609600"/>
            <a:ext cx="10437812" cy="1368198"/>
          </a:xfrm>
          <a:prstGeom prst="rect">
            <a:avLst/>
          </a:prstGeom>
          <a:solidFill>
            <a:srgbClr val="26262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8" name="Google Shape;188;p26"/>
          <p:cNvSpPr/>
          <p:nvPr/>
        </p:nvSpPr>
        <p:spPr>
          <a:xfrm>
            <a:off x="10585827" y="609600"/>
            <a:ext cx="1602997" cy="1368198"/>
          </a:xfrm>
          <a:prstGeom prst="rect">
            <a:avLst/>
          </a:pr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9" name="Google Shape;189;p26"/>
          <p:cNvSpPr txBox="1">
            <a:spLocks noGrp="1"/>
          </p:cNvSpPr>
          <p:nvPr>
            <p:ph type="title"/>
          </p:nvPr>
        </p:nvSpPr>
        <p:spPr>
          <a:xfrm>
            <a:off x="680321" y="753228"/>
            <a:ext cx="9613861" cy="1080938"/>
          </a:xfrm>
          <a:prstGeom prst="rect">
            <a:avLst/>
          </a:prstGeom>
          <a:noFill/>
          <a:ln>
            <a:noFill/>
          </a:ln>
        </p:spPr>
        <p:txBody>
          <a:bodyPr spcFirstLastPara="1" wrap="square" lIns="91425" tIns="45700" rIns="91425" bIns="45700" anchor="ctr" anchorCtr="0">
            <a:normAutofit/>
          </a:bodyPr>
          <a:lstStyle>
            <a:lvl1pPr lvl="0" algn="r">
              <a:lnSpc>
                <a:spcPct val="90000"/>
              </a:lnSpc>
              <a:spcBef>
                <a:spcPts val="0"/>
              </a:spcBef>
              <a:spcAft>
                <a:spcPts val="0"/>
              </a:spcAft>
              <a:buClr>
                <a:schemeClr val="lt1"/>
              </a:buClr>
              <a:buSzPts val="3600"/>
              <a:buFont typeface="Trebuchet MS"/>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0" name="Google Shape;190;p26"/>
          <p:cNvSpPr txBox="1">
            <a:spLocks noGrp="1"/>
          </p:cNvSpPr>
          <p:nvPr>
            <p:ph type="body" idx="1"/>
          </p:nvPr>
        </p:nvSpPr>
        <p:spPr>
          <a:xfrm rot="5400000">
            <a:off x="3687593" y="-670399"/>
            <a:ext cx="3599316" cy="9613861"/>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lt1"/>
              </a:buClr>
              <a:buSzPts val="1800"/>
              <a:buChar char="•"/>
              <a:defRPr/>
            </a:lvl1pPr>
            <a:lvl2pPr marL="914400" lvl="1" indent="-342900" algn="l">
              <a:lnSpc>
                <a:spcPct val="90000"/>
              </a:lnSpc>
              <a:spcBef>
                <a:spcPts val="500"/>
              </a:spcBef>
              <a:spcAft>
                <a:spcPts val="0"/>
              </a:spcAft>
              <a:buClr>
                <a:schemeClr val="lt1"/>
              </a:buClr>
              <a:buSzPts val="1800"/>
              <a:buChar char="•"/>
              <a:defRPr/>
            </a:lvl2pPr>
            <a:lvl3pPr marL="1371600" lvl="2" indent="-342900" algn="l">
              <a:lnSpc>
                <a:spcPct val="90000"/>
              </a:lnSpc>
              <a:spcBef>
                <a:spcPts val="500"/>
              </a:spcBef>
              <a:spcAft>
                <a:spcPts val="0"/>
              </a:spcAft>
              <a:buClr>
                <a:schemeClr val="lt1"/>
              </a:buClr>
              <a:buSzPts val="1800"/>
              <a:buChar char="•"/>
              <a:defRPr/>
            </a:lvl3pPr>
            <a:lvl4pPr marL="1828800" lvl="3" indent="-342900" algn="l">
              <a:lnSpc>
                <a:spcPct val="90000"/>
              </a:lnSpc>
              <a:spcBef>
                <a:spcPts val="500"/>
              </a:spcBef>
              <a:spcAft>
                <a:spcPts val="0"/>
              </a:spcAft>
              <a:buClr>
                <a:schemeClr val="lt1"/>
              </a:buClr>
              <a:buSzPts val="1800"/>
              <a:buChar char="•"/>
              <a:defRPr/>
            </a:lvl4pPr>
            <a:lvl5pPr marL="2286000" lvl="4" indent="-342900" algn="l">
              <a:lnSpc>
                <a:spcPct val="90000"/>
              </a:lnSpc>
              <a:spcBef>
                <a:spcPts val="500"/>
              </a:spcBef>
              <a:spcAft>
                <a:spcPts val="0"/>
              </a:spcAft>
              <a:buClr>
                <a:schemeClr val="lt1"/>
              </a:buClr>
              <a:buSzPts val="1800"/>
              <a:buChar char="•"/>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191" name="Google Shape;191;p26"/>
          <p:cNvSpPr txBox="1">
            <a:spLocks noGrp="1"/>
          </p:cNvSpPr>
          <p:nvPr>
            <p:ph type="dt" idx="10"/>
          </p:nvPr>
        </p:nvSpPr>
        <p:spPr>
          <a:xfrm>
            <a:off x="7550981" y="5936187"/>
            <a:ext cx="274320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2" name="Google Shape;192;p26"/>
          <p:cNvSpPr txBox="1">
            <a:spLocks noGrp="1"/>
          </p:cNvSpPr>
          <p:nvPr>
            <p:ph type="ftr" idx="11"/>
          </p:nvPr>
        </p:nvSpPr>
        <p:spPr>
          <a:xfrm>
            <a:off x="680321" y="5936188"/>
            <a:ext cx="687066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3" name="Google Shape;193;p26"/>
          <p:cNvSpPr txBox="1">
            <a:spLocks noGrp="1"/>
          </p:cNvSpPr>
          <p:nvPr>
            <p:ph type="sldNum" idx="12"/>
          </p:nvPr>
        </p:nvSpPr>
        <p:spPr>
          <a:xfrm>
            <a:off x="10729455" y="753227"/>
            <a:ext cx="1154151" cy="1090789"/>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1pPr>
            <a:lvl2pPr marL="0" marR="0" lvl="1"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2pPr>
            <a:lvl3pPr marL="0" marR="0" lvl="2"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3pPr>
            <a:lvl4pPr marL="0" marR="0" lvl="3"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4pPr>
            <a:lvl5pPr marL="0" marR="0" lvl="4"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5pPr>
            <a:lvl6pPr marL="0" marR="0" lvl="5"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6pPr>
            <a:lvl7pPr marL="0" marR="0" lvl="6"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7pPr>
            <a:lvl8pPr marL="0" marR="0" lvl="7"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8pPr>
            <a:lvl9pPr marL="0" marR="0" lvl="8"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194"/>
        <p:cNvGrpSpPr/>
        <p:nvPr/>
      </p:nvGrpSpPr>
      <p:grpSpPr>
        <a:xfrm>
          <a:off x="0" y="0"/>
          <a:ext cx="0" cy="0"/>
          <a:chOff x="0" y="0"/>
          <a:chExt cx="0" cy="0"/>
        </a:xfrm>
      </p:grpSpPr>
      <p:sp>
        <p:nvSpPr>
          <p:cNvPr id="195" name="Google Shape;195;p27"/>
          <p:cNvSpPr/>
          <p:nvPr/>
        </p:nvSpPr>
        <p:spPr>
          <a:xfrm rot="5400000">
            <a:off x="8116207" y="1869395"/>
            <a:ext cx="5106988" cy="1368198"/>
          </a:xfrm>
          <a:prstGeom prst="rect">
            <a:avLst/>
          </a:prstGeom>
          <a:solidFill>
            <a:srgbClr val="26262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6" name="Google Shape;196;p27"/>
          <p:cNvSpPr/>
          <p:nvPr/>
        </p:nvSpPr>
        <p:spPr>
          <a:xfrm rot="5400000">
            <a:off x="9868202" y="5372403"/>
            <a:ext cx="1602997" cy="1368198"/>
          </a:xfrm>
          <a:prstGeom prst="rect">
            <a:avLst/>
          </a:pr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7" name="Google Shape;197;p27"/>
          <p:cNvSpPr txBox="1">
            <a:spLocks noGrp="1"/>
          </p:cNvSpPr>
          <p:nvPr>
            <p:ph type="title"/>
          </p:nvPr>
        </p:nvSpPr>
        <p:spPr>
          <a:xfrm rot="5400000">
            <a:off x="8489252" y="2249576"/>
            <a:ext cx="4353760" cy="1073802"/>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8" name="Google Shape;198;p27"/>
          <p:cNvSpPr txBox="1">
            <a:spLocks noGrp="1"/>
          </p:cNvSpPr>
          <p:nvPr>
            <p:ph type="body" idx="1"/>
          </p:nvPr>
        </p:nvSpPr>
        <p:spPr>
          <a:xfrm rot="5400000">
            <a:off x="2452029" y="-1162110"/>
            <a:ext cx="5326589" cy="8870004"/>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lt1"/>
              </a:buClr>
              <a:buSzPts val="1800"/>
              <a:buChar char="•"/>
              <a:defRPr/>
            </a:lvl1pPr>
            <a:lvl2pPr marL="914400" lvl="1" indent="-342900" algn="l">
              <a:lnSpc>
                <a:spcPct val="90000"/>
              </a:lnSpc>
              <a:spcBef>
                <a:spcPts val="500"/>
              </a:spcBef>
              <a:spcAft>
                <a:spcPts val="0"/>
              </a:spcAft>
              <a:buClr>
                <a:schemeClr val="lt1"/>
              </a:buClr>
              <a:buSzPts val="1800"/>
              <a:buChar char="•"/>
              <a:defRPr/>
            </a:lvl2pPr>
            <a:lvl3pPr marL="1371600" lvl="2" indent="-342900" algn="l">
              <a:lnSpc>
                <a:spcPct val="90000"/>
              </a:lnSpc>
              <a:spcBef>
                <a:spcPts val="500"/>
              </a:spcBef>
              <a:spcAft>
                <a:spcPts val="0"/>
              </a:spcAft>
              <a:buClr>
                <a:schemeClr val="lt1"/>
              </a:buClr>
              <a:buSzPts val="1800"/>
              <a:buChar char="•"/>
              <a:defRPr/>
            </a:lvl3pPr>
            <a:lvl4pPr marL="1828800" lvl="3" indent="-342900" algn="l">
              <a:lnSpc>
                <a:spcPct val="90000"/>
              </a:lnSpc>
              <a:spcBef>
                <a:spcPts val="500"/>
              </a:spcBef>
              <a:spcAft>
                <a:spcPts val="0"/>
              </a:spcAft>
              <a:buClr>
                <a:schemeClr val="lt1"/>
              </a:buClr>
              <a:buSzPts val="1800"/>
              <a:buChar char="•"/>
              <a:defRPr/>
            </a:lvl4pPr>
            <a:lvl5pPr marL="2286000" lvl="4" indent="-342900" algn="l">
              <a:lnSpc>
                <a:spcPct val="90000"/>
              </a:lnSpc>
              <a:spcBef>
                <a:spcPts val="500"/>
              </a:spcBef>
              <a:spcAft>
                <a:spcPts val="0"/>
              </a:spcAft>
              <a:buClr>
                <a:schemeClr val="lt1"/>
              </a:buClr>
              <a:buSzPts val="1800"/>
              <a:buChar char="•"/>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199" name="Google Shape;199;p27"/>
          <p:cNvSpPr txBox="1">
            <a:spLocks noGrp="1"/>
          </p:cNvSpPr>
          <p:nvPr>
            <p:ph type="dt" idx="10"/>
          </p:nvPr>
        </p:nvSpPr>
        <p:spPr>
          <a:xfrm>
            <a:off x="6807126" y="5936187"/>
            <a:ext cx="274320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0" name="Google Shape;200;p27"/>
          <p:cNvSpPr txBox="1">
            <a:spLocks noGrp="1"/>
          </p:cNvSpPr>
          <p:nvPr>
            <p:ph type="ftr" idx="11"/>
          </p:nvPr>
        </p:nvSpPr>
        <p:spPr>
          <a:xfrm>
            <a:off x="680321" y="5936188"/>
            <a:ext cx="6126805"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1" name="Google Shape;201;p27"/>
          <p:cNvSpPr txBox="1">
            <a:spLocks noGrp="1"/>
          </p:cNvSpPr>
          <p:nvPr>
            <p:ph type="sldNum" idx="12"/>
          </p:nvPr>
        </p:nvSpPr>
        <p:spPr>
          <a:xfrm>
            <a:off x="10097550" y="5398633"/>
            <a:ext cx="1154151" cy="1090789"/>
          </a:xfrm>
          <a:prstGeom prst="rect">
            <a:avLst/>
          </a:prstGeom>
          <a:noFill/>
          <a:ln>
            <a:noFill/>
          </a:ln>
        </p:spPr>
        <p:txBody>
          <a:bodyPr spcFirstLastPara="1" wrap="square" lIns="91425" tIns="45700" rIns="91425" bIns="45700" anchor="t" anchorCtr="0">
            <a:noAutofit/>
          </a:bodyPr>
          <a:lstStyle>
            <a:lvl1pPr marL="0" marR="0" lvl="0" indent="0" algn="ctr">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1pPr>
            <a:lvl2pPr marL="0" marR="0" lvl="1" indent="0" algn="ctr">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2pPr>
            <a:lvl3pPr marL="0" marR="0" lvl="2" indent="0" algn="ctr">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3pPr>
            <a:lvl4pPr marL="0" marR="0" lvl="3" indent="0" algn="ctr">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4pPr>
            <a:lvl5pPr marL="0" marR="0" lvl="4" indent="0" algn="ctr">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5pPr>
            <a:lvl6pPr marL="0" marR="0" lvl="5" indent="0" algn="ctr">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6pPr>
            <a:lvl7pPr marL="0" marR="0" lvl="6" indent="0" algn="ctr">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7pPr>
            <a:lvl8pPr marL="0" marR="0" lvl="7" indent="0" algn="ctr">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8pPr>
            <a:lvl9pPr marL="0" marR="0" lvl="8" indent="0" algn="ctr">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9pPr>
          </a:lstStyle>
          <a:p>
            <a:pPr marL="0" lvl="0" indent="0" algn="ct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6"/>
        <p:cNvGrpSpPr/>
        <p:nvPr/>
      </p:nvGrpSpPr>
      <p:grpSpPr>
        <a:xfrm>
          <a:off x="0" y="0"/>
          <a:ext cx="0" cy="0"/>
          <a:chOff x="0" y="0"/>
          <a:chExt cx="0" cy="0"/>
        </a:xfrm>
      </p:grpSpPr>
      <p:pic>
        <p:nvPicPr>
          <p:cNvPr id="27" name="Google Shape;27;p12" descr="HD-ShadowLong.png"/>
          <p:cNvPicPr preferRelativeResize="0"/>
          <p:nvPr/>
        </p:nvPicPr>
        <p:blipFill rotWithShape="1">
          <a:blip r:embed="rId2">
            <a:alphaModFix/>
          </a:blip>
          <a:srcRect/>
          <a:stretch/>
        </p:blipFill>
        <p:spPr>
          <a:xfrm>
            <a:off x="1" y="1970240"/>
            <a:ext cx="10437812" cy="321164"/>
          </a:xfrm>
          <a:prstGeom prst="rect">
            <a:avLst/>
          </a:prstGeom>
          <a:noFill/>
          <a:ln>
            <a:noFill/>
          </a:ln>
        </p:spPr>
      </p:pic>
      <p:pic>
        <p:nvPicPr>
          <p:cNvPr id="28" name="Google Shape;28;p12" descr="HD-ShadowShort.png"/>
          <p:cNvPicPr preferRelativeResize="0"/>
          <p:nvPr/>
        </p:nvPicPr>
        <p:blipFill rotWithShape="1">
          <a:blip r:embed="rId3">
            <a:alphaModFix/>
          </a:blip>
          <a:srcRect/>
          <a:stretch/>
        </p:blipFill>
        <p:spPr>
          <a:xfrm>
            <a:off x="10585826" y="1971234"/>
            <a:ext cx="1602997" cy="144270"/>
          </a:xfrm>
          <a:prstGeom prst="rect">
            <a:avLst/>
          </a:prstGeom>
          <a:noFill/>
          <a:ln>
            <a:noFill/>
          </a:ln>
        </p:spPr>
      </p:pic>
      <p:sp>
        <p:nvSpPr>
          <p:cNvPr id="29" name="Google Shape;29;p12"/>
          <p:cNvSpPr/>
          <p:nvPr/>
        </p:nvSpPr>
        <p:spPr>
          <a:xfrm>
            <a:off x="0" y="609600"/>
            <a:ext cx="10437812" cy="1368198"/>
          </a:xfrm>
          <a:prstGeom prst="rect">
            <a:avLst/>
          </a:prstGeom>
          <a:solidFill>
            <a:srgbClr val="26262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0" name="Google Shape;30;p12"/>
          <p:cNvSpPr/>
          <p:nvPr/>
        </p:nvSpPr>
        <p:spPr>
          <a:xfrm>
            <a:off x="10585827" y="609600"/>
            <a:ext cx="1602997" cy="1368198"/>
          </a:xfrm>
          <a:prstGeom prst="rect">
            <a:avLst/>
          </a:pr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1" name="Google Shape;31;p12"/>
          <p:cNvSpPr txBox="1">
            <a:spLocks noGrp="1"/>
          </p:cNvSpPr>
          <p:nvPr>
            <p:ph type="title"/>
          </p:nvPr>
        </p:nvSpPr>
        <p:spPr>
          <a:xfrm>
            <a:off x="680321" y="753228"/>
            <a:ext cx="9613861" cy="1080938"/>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12"/>
          <p:cNvSpPr txBox="1">
            <a:spLocks noGrp="1"/>
          </p:cNvSpPr>
          <p:nvPr>
            <p:ph type="body" idx="1"/>
          </p:nvPr>
        </p:nvSpPr>
        <p:spPr>
          <a:xfrm>
            <a:off x="680321" y="2336873"/>
            <a:ext cx="9613861" cy="3599316"/>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lt1"/>
              </a:buClr>
              <a:buSzPts val="1800"/>
              <a:buChar char="•"/>
              <a:defRPr/>
            </a:lvl1pPr>
            <a:lvl2pPr marL="914400" lvl="1" indent="-342900" algn="l">
              <a:lnSpc>
                <a:spcPct val="90000"/>
              </a:lnSpc>
              <a:spcBef>
                <a:spcPts val="500"/>
              </a:spcBef>
              <a:spcAft>
                <a:spcPts val="0"/>
              </a:spcAft>
              <a:buClr>
                <a:schemeClr val="lt1"/>
              </a:buClr>
              <a:buSzPts val="1800"/>
              <a:buChar char="•"/>
              <a:defRPr/>
            </a:lvl2pPr>
            <a:lvl3pPr marL="1371600" lvl="2" indent="-342900" algn="l">
              <a:lnSpc>
                <a:spcPct val="90000"/>
              </a:lnSpc>
              <a:spcBef>
                <a:spcPts val="500"/>
              </a:spcBef>
              <a:spcAft>
                <a:spcPts val="0"/>
              </a:spcAft>
              <a:buClr>
                <a:schemeClr val="lt1"/>
              </a:buClr>
              <a:buSzPts val="1800"/>
              <a:buChar char="•"/>
              <a:defRPr/>
            </a:lvl3pPr>
            <a:lvl4pPr marL="1828800" lvl="3" indent="-342900" algn="l">
              <a:lnSpc>
                <a:spcPct val="90000"/>
              </a:lnSpc>
              <a:spcBef>
                <a:spcPts val="500"/>
              </a:spcBef>
              <a:spcAft>
                <a:spcPts val="0"/>
              </a:spcAft>
              <a:buClr>
                <a:schemeClr val="lt1"/>
              </a:buClr>
              <a:buSzPts val="1800"/>
              <a:buChar char="•"/>
              <a:defRPr/>
            </a:lvl4pPr>
            <a:lvl5pPr marL="2286000" lvl="4" indent="-342900" algn="l">
              <a:lnSpc>
                <a:spcPct val="90000"/>
              </a:lnSpc>
              <a:spcBef>
                <a:spcPts val="500"/>
              </a:spcBef>
              <a:spcAft>
                <a:spcPts val="0"/>
              </a:spcAft>
              <a:buClr>
                <a:schemeClr val="lt1"/>
              </a:buClr>
              <a:buSzPts val="1800"/>
              <a:buChar char="•"/>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33" name="Google Shape;33;p12"/>
          <p:cNvSpPr txBox="1">
            <a:spLocks noGrp="1"/>
          </p:cNvSpPr>
          <p:nvPr>
            <p:ph type="dt" idx="10"/>
          </p:nvPr>
        </p:nvSpPr>
        <p:spPr>
          <a:xfrm>
            <a:off x="7550981" y="5936187"/>
            <a:ext cx="274320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4" name="Google Shape;34;p12"/>
          <p:cNvSpPr txBox="1">
            <a:spLocks noGrp="1"/>
          </p:cNvSpPr>
          <p:nvPr>
            <p:ph type="ftr" idx="11"/>
          </p:nvPr>
        </p:nvSpPr>
        <p:spPr>
          <a:xfrm>
            <a:off x="680321" y="5936188"/>
            <a:ext cx="687066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5" name="Google Shape;35;p12"/>
          <p:cNvSpPr txBox="1">
            <a:spLocks noGrp="1"/>
          </p:cNvSpPr>
          <p:nvPr>
            <p:ph type="sldNum" idx="12"/>
          </p:nvPr>
        </p:nvSpPr>
        <p:spPr>
          <a:xfrm>
            <a:off x="10729455" y="753227"/>
            <a:ext cx="1154151" cy="1090789"/>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1pPr>
            <a:lvl2pPr marL="0" marR="0" lvl="1"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2pPr>
            <a:lvl3pPr marL="0" marR="0" lvl="2"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3pPr>
            <a:lvl4pPr marL="0" marR="0" lvl="3"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4pPr>
            <a:lvl5pPr marL="0" marR="0" lvl="4"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5pPr>
            <a:lvl6pPr marL="0" marR="0" lvl="5"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6pPr>
            <a:lvl7pPr marL="0" marR="0" lvl="6"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7pPr>
            <a:lvl8pPr marL="0" marR="0" lvl="7"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8pPr>
            <a:lvl9pPr marL="0" marR="0" lvl="8"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6"/>
        <p:cNvGrpSpPr/>
        <p:nvPr/>
      </p:nvGrpSpPr>
      <p:grpSpPr>
        <a:xfrm>
          <a:off x="0" y="0"/>
          <a:ext cx="0" cy="0"/>
          <a:chOff x="0" y="0"/>
          <a:chExt cx="0" cy="0"/>
        </a:xfrm>
      </p:grpSpPr>
      <p:pic>
        <p:nvPicPr>
          <p:cNvPr id="37" name="Google Shape;37;p14" descr="HD-ShadowLong.png"/>
          <p:cNvPicPr preferRelativeResize="0"/>
          <p:nvPr/>
        </p:nvPicPr>
        <p:blipFill rotWithShape="1">
          <a:blip r:embed="rId2">
            <a:alphaModFix/>
          </a:blip>
          <a:srcRect/>
          <a:stretch/>
        </p:blipFill>
        <p:spPr>
          <a:xfrm>
            <a:off x="1" y="1970240"/>
            <a:ext cx="10437812" cy="321164"/>
          </a:xfrm>
          <a:prstGeom prst="rect">
            <a:avLst/>
          </a:prstGeom>
          <a:noFill/>
          <a:ln>
            <a:noFill/>
          </a:ln>
        </p:spPr>
      </p:pic>
      <p:pic>
        <p:nvPicPr>
          <p:cNvPr id="38" name="Google Shape;38;p14" descr="HD-ShadowShort.png"/>
          <p:cNvPicPr preferRelativeResize="0"/>
          <p:nvPr/>
        </p:nvPicPr>
        <p:blipFill rotWithShape="1">
          <a:blip r:embed="rId3">
            <a:alphaModFix/>
          </a:blip>
          <a:srcRect/>
          <a:stretch/>
        </p:blipFill>
        <p:spPr>
          <a:xfrm>
            <a:off x="10585826" y="1971234"/>
            <a:ext cx="1602997" cy="144270"/>
          </a:xfrm>
          <a:prstGeom prst="rect">
            <a:avLst/>
          </a:prstGeom>
          <a:noFill/>
          <a:ln>
            <a:noFill/>
          </a:ln>
        </p:spPr>
      </p:pic>
      <p:sp>
        <p:nvSpPr>
          <p:cNvPr id="39" name="Google Shape;39;p14"/>
          <p:cNvSpPr/>
          <p:nvPr/>
        </p:nvSpPr>
        <p:spPr>
          <a:xfrm>
            <a:off x="0" y="609600"/>
            <a:ext cx="10437812" cy="1368198"/>
          </a:xfrm>
          <a:prstGeom prst="rect">
            <a:avLst/>
          </a:prstGeom>
          <a:solidFill>
            <a:srgbClr val="26262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0" name="Google Shape;40;p14"/>
          <p:cNvSpPr/>
          <p:nvPr/>
        </p:nvSpPr>
        <p:spPr>
          <a:xfrm>
            <a:off x="10585827" y="609600"/>
            <a:ext cx="1602997" cy="1368198"/>
          </a:xfrm>
          <a:prstGeom prst="rect">
            <a:avLst/>
          </a:pr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1" name="Google Shape;41;p14"/>
          <p:cNvSpPr txBox="1">
            <a:spLocks noGrp="1"/>
          </p:cNvSpPr>
          <p:nvPr>
            <p:ph type="title"/>
          </p:nvPr>
        </p:nvSpPr>
        <p:spPr>
          <a:xfrm>
            <a:off x="680321" y="753228"/>
            <a:ext cx="9613861" cy="1080938"/>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2" name="Google Shape;42;p14"/>
          <p:cNvSpPr txBox="1">
            <a:spLocks noGrp="1"/>
          </p:cNvSpPr>
          <p:nvPr>
            <p:ph type="body" idx="1"/>
          </p:nvPr>
        </p:nvSpPr>
        <p:spPr>
          <a:xfrm>
            <a:off x="680320" y="2336873"/>
            <a:ext cx="4698358" cy="3599316"/>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lt1"/>
              </a:buClr>
              <a:buSzPts val="1800"/>
              <a:buChar char="•"/>
              <a:defRPr/>
            </a:lvl1pPr>
            <a:lvl2pPr marL="914400" lvl="1" indent="-342900" algn="l">
              <a:lnSpc>
                <a:spcPct val="90000"/>
              </a:lnSpc>
              <a:spcBef>
                <a:spcPts val="500"/>
              </a:spcBef>
              <a:spcAft>
                <a:spcPts val="0"/>
              </a:spcAft>
              <a:buClr>
                <a:schemeClr val="lt1"/>
              </a:buClr>
              <a:buSzPts val="1800"/>
              <a:buChar char="•"/>
              <a:defRPr/>
            </a:lvl2pPr>
            <a:lvl3pPr marL="1371600" lvl="2" indent="-342900" algn="l">
              <a:lnSpc>
                <a:spcPct val="90000"/>
              </a:lnSpc>
              <a:spcBef>
                <a:spcPts val="500"/>
              </a:spcBef>
              <a:spcAft>
                <a:spcPts val="0"/>
              </a:spcAft>
              <a:buClr>
                <a:schemeClr val="lt1"/>
              </a:buClr>
              <a:buSzPts val="1800"/>
              <a:buChar char="•"/>
              <a:defRPr/>
            </a:lvl3pPr>
            <a:lvl4pPr marL="1828800" lvl="3" indent="-342900" algn="l">
              <a:lnSpc>
                <a:spcPct val="90000"/>
              </a:lnSpc>
              <a:spcBef>
                <a:spcPts val="500"/>
              </a:spcBef>
              <a:spcAft>
                <a:spcPts val="0"/>
              </a:spcAft>
              <a:buClr>
                <a:schemeClr val="lt1"/>
              </a:buClr>
              <a:buSzPts val="1800"/>
              <a:buChar char="•"/>
              <a:defRPr/>
            </a:lvl4pPr>
            <a:lvl5pPr marL="2286000" lvl="4" indent="-342900" algn="l">
              <a:lnSpc>
                <a:spcPct val="90000"/>
              </a:lnSpc>
              <a:spcBef>
                <a:spcPts val="500"/>
              </a:spcBef>
              <a:spcAft>
                <a:spcPts val="0"/>
              </a:spcAft>
              <a:buClr>
                <a:schemeClr val="lt1"/>
              </a:buClr>
              <a:buSzPts val="1800"/>
              <a:buChar char="•"/>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43" name="Google Shape;43;p14"/>
          <p:cNvSpPr txBox="1">
            <a:spLocks noGrp="1"/>
          </p:cNvSpPr>
          <p:nvPr>
            <p:ph type="body" idx="2"/>
          </p:nvPr>
        </p:nvSpPr>
        <p:spPr>
          <a:xfrm>
            <a:off x="5594123" y="2336873"/>
            <a:ext cx="4700058" cy="3599316"/>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lt1"/>
              </a:buClr>
              <a:buSzPts val="1800"/>
              <a:buChar char="•"/>
              <a:defRPr/>
            </a:lvl1pPr>
            <a:lvl2pPr marL="914400" lvl="1" indent="-342900" algn="l">
              <a:lnSpc>
                <a:spcPct val="90000"/>
              </a:lnSpc>
              <a:spcBef>
                <a:spcPts val="500"/>
              </a:spcBef>
              <a:spcAft>
                <a:spcPts val="0"/>
              </a:spcAft>
              <a:buClr>
                <a:schemeClr val="lt1"/>
              </a:buClr>
              <a:buSzPts val="1800"/>
              <a:buChar char="•"/>
              <a:defRPr/>
            </a:lvl2pPr>
            <a:lvl3pPr marL="1371600" lvl="2" indent="-342900" algn="l">
              <a:lnSpc>
                <a:spcPct val="90000"/>
              </a:lnSpc>
              <a:spcBef>
                <a:spcPts val="500"/>
              </a:spcBef>
              <a:spcAft>
                <a:spcPts val="0"/>
              </a:spcAft>
              <a:buClr>
                <a:schemeClr val="lt1"/>
              </a:buClr>
              <a:buSzPts val="1800"/>
              <a:buChar char="•"/>
              <a:defRPr/>
            </a:lvl3pPr>
            <a:lvl4pPr marL="1828800" lvl="3" indent="-342900" algn="l">
              <a:lnSpc>
                <a:spcPct val="90000"/>
              </a:lnSpc>
              <a:spcBef>
                <a:spcPts val="500"/>
              </a:spcBef>
              <a:spcAft>
                <a:spcPts val="0"/>
              </a:spcAft>
              <a:buClr>
                <a:schemeClr val="lt1"/>
              </a:buClr>
              <a:buSzPts val="1800"/>
              <a:buChar char="•"/>
              <a:defRPr/>
            </a:lvl4pPr>
            <a:lvl5pPr marL="2286000" lvl="4" indent="-342900" algn="l">
              <a:lnSpc>
                <a:spcPct val="90000"/>
              </a:lnSpc>
              <a:spcBef>
                <a:spcPts val="500"/>
              </a:spcBef>
              <a:spcAft>
                <a:spcPts val="0"/>
              </a:spcAft>
              <a:buClr>
                <a:schemeClr val="lt1"/>
              </a:buClr>
              <a:buSzPts val="1800"/>
              <a:buChar char="•"/>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44" name="Google Shape;44;p14"/>
          <p:cNvSpPr txBox="1">
            <a:spLocks noGrp="1"/>
          </p:cNvSpPr>
          <p:nvPr>
            <p:ph type="dt" idx="10"/>
          </p:nvPr>
        </p:nvSpPr>
        <p:spPr>
          <a:xfrm>
            <a:off x="7550981" y="5936187"/>
            <a:ext cx="274320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5" name="Google Shape;45;p14"/>
          <p:cNvSpPr txBox="1">
            <a:spLocks noGrp="1"/>
          </p:cNvSpPr>
          <p:nvPr>
            <p:ph type="ftr" idx="11"/>
          </p:nvPr>
        </p:nvSpPr>
        <p:spPr>
          <a:xfrm>
            <a:off x="680321" y="5936188"/>
            <a:ext cx="687066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6" name="Google Shape;46;p14"/>
          <p:cNvSpPr txBox="1">
            <a:spLocks noGrp="1"/>
          </p:cNvSpPr>
          <p:nvPr>
            <p:ph type="sldNum" idx="12"/>
          </p:nvPr>
        </p:nvSpPr>
        <p:spPr>
          <a:xfrm>
            <a:off x="10729455" y="753227"/>
            <a:ext cx="1154151" cy="1090789"/>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1pPr>
            <a:lvl2pPr marL="0" marR="0" lvl="1"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2pPr>
            <a:lvl3pPr marL="0" marR="0" lvl="2"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3pPr>
            <a:lvl4pPr marL="0" marR="0" lvl="3"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4pPr>
            <a:lvl5pPr marL="0" marR="0" lvl="4"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5pPr>
            <a:lvl6pPr marL="0" marR="0" lvl="5"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6pPr>
            <a:lvl7pPr marL="0" marR="0" lvl="6"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7pPr>
            <a:lvl8pPr marL="0" marR="0" lvl="7"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8pPr>
            <a:lvl9pPr marL="0" marR="0" lvl="8"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7"/>
        <p:cNvGrpSpPr/>
        <p:nvPr/>
      </p:nvGrpSpPr>
      <p:grpSpPr>
        <a:xfrm>
          <a:off x="0" y="0"/>
          <a:ext cx="0" cy="0"/>
          <a:chOff x="0" y="0"/>
          <a:chExt cx="0" cy="0"/>
        </a:xfrm>
      </p:grpSpPr>
      <p:pic>
        <p:nvPicPr>
          <p:cNvPr id="48" name="Google Shape;48;p17" descr="HD-ShadowShort.png"/>
          <p:cNvPicPr preferRelativeResize="0"/>
          <p:nvPr/>
        </p:nvPicPr>
        <p:blipFill rotWithShape="1">
          <a:blip r:embed="rId2">
            <a:alphaModFix/>
          </a:blip>
          <a:srcRect/>
          <a:stretch/>
        </p:blipFill>
        <p:spPr>
          <a:xfrm>
            <a:off x="10585826" y="1971234"/>
            <a:ext cx="1602997" cy="144270"/>
          </a:xfrm>
          <a:prstGeom prst="rect">
            <a:avLst/>
          </a:prstGeom>
          <a:noFill/>
          <a:ln>
            <a:noFill/>
          </a:ln>
        </p:spPr>
      </p:pic>
      <p:sp>
        <p:nvSpPr>
          <p:cNvPr id="49" name="Google Shape;49;p17"/>
          <p:cNvSpPr/>
          <p:nvPr/>
        </p:nvSpPr>
        <p:spPr>
          <a:xfrm>
            <a:off x="10585827" y="609600"/>
            <a:ext cx="1602997" cy="1368198"/>
          </a:xfrm>
          <a:prstGeom prst="rect">
            <a:avLst/>
          </a:pr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0" name="Google Shape;50;p17"/>
          <p:cNvSpPr txBox="1">
            <a:spLocks noGrp="1"/>
          </p:cNvSpPr>
          <p:nvPr>
            <p:ph type="dt" idx="10"/>
          </p:nvPr>
        </p:nvSpPr>
        <p:spPr>
          <a:xfrm>
            <a:off x="7550981" y="5936187"/>
            <a:ext cx="274320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1" name="Google Shape;51;p17"/>
          <p:cNvSpPr txBox="1">
            <a:spLocks noGrp="1"/>
          </p:cNvSpPr>
          <p:nvPr>
            <p:ph type="ftr" idx="11"/>
          </p:nvPr>
        </p:nvSpPr>
        <p:spPr>
          <a:xfrm>
            <a:off x="680321" y="5936188"/>
            <a:ext cx="687066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2" name="Google Shape;52;p17"/>
          <p:cNvSpPr txBox="1">
            <a:spLocks noGrp="1"/>
          </p:cNvSpPr>
          <p:nvPr>
            <p:ph type="sldNum" idx="12"/>
          </p:nvPr>
        </p:nvSpPr>
        <p:spPr>
          <a:xfrm>
            <a:off x="10729455" y="753227"/>
            <a:ext cx="1154151" cy="1090789"/>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1pPr>
            <a:lvl2pPr marL="0" marR="0" lvl="1"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2pPr>
            <a:lvl3pPr marL="0" marR="0" lvl="2"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3pPr>
            <a:lvl4pPr marL="0" marR="0" lvl="3"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4pPr>
            <a:lvl5pPr marL="0" marR="0" lvl="4"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5pPr>
            <a:lvl6pPr marL="0" marR="0" lvl="5"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6pPr>
            <a:lvl7pPr marL="0" marR="0" lvl="6"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7pPr>
            <a:lvl8pPr marL="0" marR="0" lvl="7"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8pPr>
            <a:lvl9pPr marL="0" marR="0" lvl="8"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53"/>
        <p:cNvGrpSpPr/>
        <p:nvPr/>
      </p:nvGrpSpPr>
      <p:grpSpPr>
        <a:xfrm>
          <a:off x="0" y="0"/>
          <a:ext cx="0" cy="0"/>
          <a:chOff x="0" y="0"/>
          <a:chExt cx="0" cy="0"/>
        </a:xfrm>
      </p:grpSpPr>
      <p:pic>
        <p:nvPicPr>
          <p:cNvPr id="54" name="Google Shape;54;p13" descr="HD-ShadowLong.png"/>
          <p:cNvPicPr preferRelativeResize="0"/>
          <p:nvPr/>
        </p:nvPicPr>
        <p:blipFill rotWithShape="1">
          <a:blip r:embed="rId2">
            <a:alphaModFix/>
          </a:blip>
          <a:srcRect/>
          <a:stretch/>
        </p:blipFill>
        <p:spPr>
          <a:xfrm>
            <a:off x="-1" y="4086907"/>
            <a:ext cx="10437812" cy="321164"/>
          </a:xfrm>
          <a:prstGeom prst="rect">
            <a:avLst/>
          </a:prstGeom>
          <a:noFill/>
          <a:ln>
            <a:noFill/>
          </a:ln>
        </p:spPr>
      </p:pic>
      <p:pic>
        <p:nvPicPr>
          <p:cNvPr id="55" name="Google Shape;55;p13" descr="HD-ShadowShort.png"/>
          <p:cNvPicPr preferRelativeResize="0"/>
          <p:nvPr/>
        </p:nvPicPr>
        <p:blipFill rotWithShape="1">
          <a:blip r:embed="rId3">
            <a:alphaModFix/>
          </a:blip>
          <a:srcRect/>
          <a:stretch/>
        </p:blipFill>
        <p:spPr>
          <a:xfrm>
            <a:off x="10585824" y="4087901"/>
            <a:ext cx="1602997" cy="144270"/>
          </a:xfrm>
          <a:prstGeom prst="rect">
            <a:avLst/>
          </a:prstGeom>
          <a:noFill/>
          <a:ln>
            <a:noFill/>
          </a:ln>
        </p:spPr>
      </p:pic>
      <p:sp>
        <p:nvSpPr>
          <p:cNvPr id="56" name="Google Shape;56;p13"/>
          <p:cNvSpPr/>
          <p:nvPr/>
        </p:nvSpPr>
        <p:spPr>
          <a:xfrm>
            <a:off x="-2" y="2726267"/>
            <a:ext cx="10437812" cy="1368198"/>
          </a:xfrm>
          <a:prstGeom prst="rect">
            <a:avLst/>
          </a:prstGeom>
          <a:solidFill>
            <a:srgbClr val="26262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7" name="Google Shape;57;p13"/>
          <p:cNvSpPr/>
          <p:nvPr/>
        </p:nvSpPr>
        <p:spPr>
          <a:xfrm>
            <a:off x="10585825" y="2726267"/>
            <a:ext cx="1602997" cy="1368198"/>
          </a:xfrm>
          <a:prstGeom prst="rect">
            <a:avLst/>
          </a:pr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8" name="Google Shape;58;p13"/>
          <p:cNvSpPr txBox="1">
            <a:spLocks noGrp="1"/>
          </p:cNvSpPr>
          <p:nvPr>
            <p:ph type="title"/>
          </p:nvPr>
        </p:nvSpPr>
        <p:spPr>
          <a:xfrm>
            <a:off x="680322" y="2869895"/>
            <a:ext cx="9613860" cy="1090788"/>
          </a:xfrm>
          <a:prstGeom prst="rect">
            <a:avLst/>
          </a:prstGeom>
          <a:noFill/>
          <a:ln>
            <a:noFill/>
          </a:ln>
        </p:spPr>
        <p:txBody>
          <a:bodyPr spcFirstLastPara="1" wrap="square" lIns="91425" tIns="45700" rIns="91425" bIns="45700" anchor="ctr" anchorCtr="0">
            <a:normAutofit/>
          </a:bodyPr>
          <a:lstStyle>
            <a:lvl1pPr lvl="0" algn="r">
              <a:lnSpc>
                <a:spcPct val="90000"/>
              </a:lnSpc>
              <a:spcBef>
                <a:spcPts val="0"/>
              </a:spcBef>
              <a:spcAft>
                <a:spcPts val="0"/>
              </a:spcAft>
              <a:buClr>
                <a:schemeClr val="lt1"/>
              </a:buClr>
              <a:buSzPts val="3600"/>
              <a:buFont typeface="Trebuchet MS"/>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p13"/>
          <p:cNvSpPr txBox="1">
            <a:spLocks noGrp="1"/>
          </p:cNvSpPr>
          <p:nvPr>
            <p:ph type="body" idx="1"/>
          </p:nvPr>
        </p:nvSpPr>
        <p:spPr>
          <a:xfrm>
            <a:off x="680322" y="4232171"/>
            <a:ext cx="9613860" cy="1704017"/>
          </a:xfrm>
          <a:prstGeom prst="rect">
            <a:avLst/>
          </a:prstGeom>
          <a:noFill/>
          <a:ln>
            <a:noFill/>
          </a:ln>
        </p:spPr>
        <p:txBody>
          <a:bodyPr spcFirstLastPara="1" wrap="square" lIns="91425" tIns="45700" rIns="91425" bIns="45700" anchor="t" anchorCtr="0">
            <a:normAutofit/>
          </a:bodyPr>
          <a:lstStyle>
            <a:lvl1pPr marL="457200" lvl="0" indent="-228600" algn="r">
              <a:lnSpc>
                <a:spcPct val="90000"/>
              </a:lnSpc>
              <a:spcBef>
                <a:spcPts val="1000"/>
              </a:spcBef>
              <a:spcAft>
                <a:spcPts val="0"/>
              </a:spcAft>
              <a:buClr>
                <a:schemeClr val="lt1"/>
              </a:buClr>
              <a:buSzPts val="2000"/>
              <a:buNone/>
              <a:defRPr sz="2000">
                <a:solidFill>
                  <a:schemeClr val="lt1"/>
                </a:solidFill>
              </a:defRPr>
            </a:lvl1pPr>
            <a:lvl2pPr marL="914400" lvl="1" indent="-228600" algn="l">
              <a:lnSpc>
                <a:spcPct val="90000"/>
              </a:lnSpc>
              <a:spcBef>
                <a:spcPts val="500"/>
              </a:spcBef>
              <a:spcAft>
                <a:spcPts val="0"/>
              </a:spcAft>
              <a:buClr>
                <a:schemeClr val="lt1"/>
              </a:buClr>
              <a:buSzPts val="2000"/>
              <a:buNone/>
              <a:defRPr sz="2000">
                <a:solidFill>
                  <a:schemeClr val="lt1"/>
                </a:solidFill>
              </a:defRPr>
            </a:lvl2pPr>
            <a:lvl3pPr marL="1371600" lvl="2" indent="-228600" algn="l">
              <a:lnSpc>
                <a:spcPct val="90000"/>
              </a:lnSpc>
              <a:spcBef>
                <a:spcPts val="500"/>
              </a:spcBef>
              <a:spcAft>
                <a:spcPts val="0"/>
              </a:spcAft>
              <a:buClr>
                <a:schemeClr val="lt1"/>
              </a:buClr>
              <a:buSzPts val="1800"/>
              <a:buNone/>
              <a:defRPr sz="1800">
                <a:solidFill>
                  <a:schemeClr val="lt1"/>
                </a:solidFill>
              </a:defRPr>
            </a:lvl3pPr>
            <a:lvl4pPr marL="1828800" lvl="3" indent="-228600" algn="l">
              <a:lnSpc>
                <a:spcPct val="90000"/>
              </a:lnSpc>
              <a:spcBef>
                <a:spcPts val="500"/>
              </a:spcBef>
              <a:spcAft>
                <a:spcPts val="0"/>
              </a:spcAft>
              <a:buClr>
                <a:schemeClr val="lt1"/>
              </a:buClr>
              <a:buSzPts val="1600"/>
              <a:buNone/>
              <a:defRPr sz="1600">
                <a:solidFill>
                  <a:schemeClr val="lt1"/>
                </a:solidFill>
              </a:defRPr>
            </a:lvl4pPr>
            <a:lvl5pPr marL="2286000" lvl="4" indent="-228600" algn="l">
              <a:lnSpc>
                <a:spcPct val="90000"/>
              </a:lnSpc>
              <a:spcBef>
                <a:spcPts val="500"/>
              </a:spcBef>
              <a:spcAft>
                <a:spcPts val="0"/>
              </a:spcAft>
              <a:buClr>
                <a:schemeClr val="lt1"/>
              </a:buClr>
              <a:buSzPts val="1600"/>
              <a:buNone/>
              <a:defRPr sz="1600">
                <a:solidFill>
                  <a:schemeClr val="lt1"/>
                </a:solidFill>
              </a:defRPr>
            </a:lvl5pPr>
            <a:lvl6pPr marL="2743200" lvl="5" indent="-228600" algn="l">
              <a:lnSpc>
                <a:spcPct val="90000"/>
              </a:lnSpc>
              <a:spcBef>
                <a:spcPts val="500"/>
              </a:spcBef>
              <a:spcAft>
                <a:spcPts val="0"/>
              </a:spcAft>
              <a:buClr>
                <a:schemeClr val="lt1"/>
              </a:buClr>
              <a:buSzPts val="1600"/>
              <a:buNone/>
              <a:defRPr sz="1600">
                <a:solidFill>
                  <a:schemeClr val="lt1"/>
                </a:solidFill>
              </a:defRPr>
            </a:lvl6pPr>
            <a:lvl7pPr marL="3200400" lvl="6" indent="-228600" algn="l">
              <a:lnSpc>
                <a:spcPct val="90000"/>
              </a:lnSpc>
              <a:spcBef>
                <a:spcPts val="500"/>
              </a:spcBef>
              <a:spcAft>
                <a:spcPts val="0"/>
              </a:spcAft>
              <a:buClr>
                <a:schemeClr val="lt1"/>
              </a:buClr>
              <a:buSzPts val="1600"/>
              <a:buNone/>
              <a:defRPr sz="1600">
                <a:solidFill>
                  <a:schemeClr val="lt1"/>
                </a:solidFill>
              </a:defRPr>
            </a:lvl7pPr>
            <a:lvl8pPr marL="3657600" lvl="7" indent="-228600" algn="l">
              <a:lnSpc>
                <a:spcPct val="90000"/>
              </a:lnSpc>
              <a:spcBef>
                <a:spcPts val="500"/>
              </a:spcBef>
              <a:spcAft>
                <a:spcPts val="0"/>
              </a:spcAft>
              <a:buClr>
                <a:schemeClr val="lt1"/>
              </a:buClr>
              <a:buSzPts val="1600"/>
              <a:buNone/>
              <a:defRPr sz="1600">
                <a:solidFill>
                  <a:schemeClr val="lt1"/>
                </a:solidFill>
              </a:defRPr>
            </a:lvl8pPr>
            <a:lvl9pPr marL="4114800" lvl="8" indent="-228600" algn="l">
              <a:lnSpc>
                <a:spcPct val="90000"/>
              </a:lnSpc>
              <a:spcBef>
                <a:spcPts val="500"/>
              </a:spcBef>
              <a:spcAft>
                <a:spcPts val="0"/>
              </a:spcAft>
              <a:buClr>
                <a:schemeClr val="lt1"/>
              </a:buClr>
              <a:buSzPts val="1600"/>
              <a:buNone/>
              <a:defRPr sz="1600">
                <a:solidFill>
                  <a:schemeClr val="lt1"/>
                </a:solidFill>
              </a:defRPr>
            </a:lvl9pPr>
          </a:lstStyle>
          <a:p>
            <a:endParaRPr/>
          </a:p>
        </p:txBody>
      </p:sp>
      <p:sp>
        <p:nvSpPr>
          <p:cNvPr id="60" name="Google Shape;60;p13"/>
          <p:cNvSpPr txBox="1">
            <a:spLocks noGrp="1"/>
          </p:cNvSpPr>
          <p:nvPr>
            <p:ph type="dt" idx="10"/>
          </p:nvPr>
        </p:nvSpPr>
        <p:spPr>
          <a:xfrm>
            <a:off x="7550981" y="5936187"/>
            <a:ext cx="274320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1" name="Google Shape;61;p13"/>
          <p:cNvSpPr txBox="1">
            <a:spLocks noGrp="1"/>
          </p:cNvSpPr>
          <p:nvPr>
            <p:ph type="ftr" idx="11"/>
          </p:nvPr>
        </p:nvSpPr>
        <p:spPr>
          <a:xfrm>
            <a:off x="680321" y="5936188"/>
            <a:ext cx="687066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2" name="Google Shape;62;p13"/>
          <p:cNvSpPr txBox="1">
            <a:spLocks noGrp="1"/>
          </p:cNvSpPr>
          <p:nvPr>
            <p:ph type="sldNum" idx="12"/>
          </p:nvPr>
        </p:nvSpPr>
        <p:spPr>
          <a:xfrm>
            <a:off x="10729455" y="2869895"/>
            <a:ext cx="1154151" cy="1090789"/>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1pPr>
            <a:lvl2pPr marL="0" marR="0" lvl="1"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2pPr>
            <a:lvl3pPr marL="0" marR="0" lvl="2"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3pPr>
            <a:lvl4pPr marL="0" marR="0" lvl="3"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4pPr>
            <a:lvl5pPr marL="0" marR="0" lvl="4"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5pPr>
            <a:lvl6pPr marL="0" marR="0" lvl="5"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6pPr>
            <a:lvl7pPr marL="0" marR="0" lvl="6"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7pPr>
            <a:lvl8pPr marL="0" marR="0" lvl="7"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8pPr>
            <a:lvl9pPr marL="0" marR="0" lvl="8"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63"/>
        <p:cNvGrpSpPr/>
        <p:nvPr/>
      </p:nvGrpSpPr>
      <p:grpSpPr>
        <a:xfrm>
          <a:off x="0" y="0"/>
          <a:ext cx="0" cy="0"/>
          <a:chOff x="0" y="0"/>
          <a:chExt cx="0" cy="0"/>
        </a:xfrm>
      </p:grpSpPr>
      <p:pic>
        <p:nvPicPr>
          <p:cNvPr id="64" name="Google Shape;64;p15" descr="HD-ShadowLong.png"/>
          <p:cNvPicPr preferRelativeResize="0"/>
          <p:nvPr/>
        </p:nvPicPr>
        <p:blipFill rotWithShape="1">
          <a:blip r:embed="rId2">
            <a:alphaModFix/>
          </a:blip>
          <a:srcRect/>
          <a:stretch/>
        </p:blipFill>
        <p:spPr>
          <a:xfrm>
            <a:off x="1" y="1970240"/>
            <a:ext cx="10437812" cy="321164"/>
          </a:xfrm>
          <a:prstGeom prst="rect">
            <a:avLst/>
          </a:prstGeom>
          <a:noFill/>
          <a:ln>
            <a:noFill/>
          </a:ln>
        </p:spPr>
      </p:pic>
      <p:pic>
        <p:nvPicPr>
          <p:cNvPr id="65" name="Google Shape;65;p15" descr="HD-ShadowShort.png"/>
          <p:cNvPicPr preferRelativeResize="0"/>
          <p:nvPr/>
        </p:nvPicPr>
        <p:blipFill rotWithShape="1">
          <a:blip r:embed="rId3">
            <a:alphaModFix/>
          </a:blip>
          <a:srcRect/>
          <a:stretch/>
        </p:blipFill>
        <p:spPr>
          <a:xfrm>
            <a:off x="10585826" y="1971234"/>
            <a:ext cx="1602997" cy="144270"/>
          </a:xfrm>
          <a:prstGeom prst="rect">
            <a:avLst/>
          </a:prstGeom>
          <a:noFill/>
          <a:ln>
            <a:noFill/>
          </a:ln>
        </p:spPr>
      </p:pic>
      <p:sp>
        <p:nvSpPr>
          <p:cNvPr id="66" name="Google Shape;66;p15"/>
          <p:cNvSpPr/>
          <p:nvPr/>
        </p:nvSpPr>
        <p:spPr>
          <a:xfrm>
            <a:off x="0" y="609600"/>
            <a:ext cx="10437812" cy="1368198"/>
          </a:xfrm>
          <a:prstGeom prst="rect">
            <a:avLst/>
          </a:prstGeom>
          <a:solidFill>
            <a:srgbClr val="26262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7" name="Google Shape;67;p15"/>
          <p:cNvSpPr/>
          <p:nvPr/>
        </p:nvSpPr>
        <p:spPr>
          <a:xfrm>
            <a:off x="10585827" y="609600"/>
            <a:ext cx="1602997" cy="1368198"/>
          </a:xfrm>
          <a:prstGeom prst="rect">
            <a:avLst/>
          </a:pr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8" name="Google Shape;68;p15"/>
          <p:cNvSpPr txBox="1">
            <a:spLocks noGrp="1"/>
          </p:cNvSpPr>
          <p:nvPr>
            <p:ph type="title"/>
          </p:nvPr>
        </p:nvSpPr>
        <p:spPr>
          <a:xfrm>
            <a:off x="680319" y="753229"/>
            <a:ext cx="9613863" cy="1080937"/>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9" name="Google Shape;69;p15"/>
          <p:cNvSpPr txBox="1">
            <a:spLocks noGrp="1"/>
          </p:cNvSpPr>
          <p:nvPr>
            <p:ph type="body" idx="1"/>
          </p:nvPr>
        </p:nvSpPr>
        <p:spPr>
          <a:xfrm>
            <a:off x="906350" y="2336873"/>
            <a:ext cx="4472327" cy="693135"/>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lt1"/>
              </a:buClr>
              <a:buSzPts val="2400"/>
              <a:buNone/>
              <a:defRPr sz="2400" b="1"/>
            </a:lvl1pPr>
            <a:lvl2pPr marL="914400" lvl="1" indent="-228600" algn="l">
              <a:lnSpc>
                <a:spcPct val="90000"/>
              </a:lnSpc>
              <a:spcBef>
                <a:spcPts val="500"/>
              </a:spcBef>
              <a:spcAft>
                <a:spcPts val="0"/>
              </a:spcAft>
              <a:buClr>
                <a:schemeClr val="lt1"/>
              </a:buClr>
              <a:buSzPts val="2000"/>
              <a:buNone/>
              <a:defRPr sz="2000" b="1"/>
            </a:lvl2pPr>
            <a:lvl3pPr marL="1371600" lvl="2" indent="-228600" algn="l">
              <a:lnSpc>
                <a:spcPct val="90000"/>
              </a:lnSpc>
              <a:spcBef>
                <a:spcPts val="500"/>
              </a:spcBef>
              <a:spcAft>
                <a:spcPts val="0"/>
              </a:spcAft>
              <a:buClr>
                <a:schemeClr val="lt1"/>
              </a:buClr>
              <a:buSzPts val="1800"/>
              <a:buNone/>
              <a:defRPr sz="1800" b="1"/>
            </a:lvl3pPr>
            <a:lvl4pPr marL="1828800" lvl="3" indent="-228600" algn="l">
              <a:lnSpc>
                <a:spcPct val="90000"/>
              </a:lnSpc>
              <a:spcBef>
                <a:spcPts val="500"/>
              </a:spcBef>
              <a:spcAft>
                <a:spcPts val="0"/>
              </a:spcAft>
              <a:buClr>
                <a:schemeClr val="lt1"/>
              </a:buClr>
              <a:buSzPts val="1600"/>
              <a:buNone/>
              <a:defRPr sz="1600" b="1"/>
            </a:lvl4pPr>
            <a:lvl5pPr marL="2286000" lvl="4" indent="-228600" algn="l">
              <a:lnSpc>
                <a:spcPct val="90000"/>
              </a:lnSpc>
              <a:spcBef>
                <a:spcPts val="500"/>
              </a:spcBef>
              <a:spcAft>
                <a:spcPts val="0"/>
              </a:spcAft>
              <a:buClr>
                <a:schemeClr val="lt1"/>
              </a:buClr>
              <a:buSzPts val="1600"/>
              <a:buNone/>
              <a:defRPr sz="1600" b="1"/>
            </a:lvl5pPr>
            <a:lvl6pPr marL="2743200" lvl="5" indent="-228600" algn="l">
              <a:lnSpc>
                <a:spcPct val="90000"/>
              </a:lnSpc>
              <a:spcBef>
                <a:spcPts val="500"/>
              </a:spcBef>
              <a:spcAft>
                <a:spcPts val="0"/>
              </a:spcAft>
              <a:buClr>
                <a:schemeClr val="lt1"/>
              </a:buClr>
              <a:buSzPts val="1600"/>
              <a:buNone/>
              <a:defRPr sz="1600" b="1"/>
            </a:lvl6pPr>
            <a:lvl7pPr marL="3200400" lvl="6" indent="-228600" algn="l">
              <a:lnSpc>
                <a:spcPct val="90000"/>
              </a:lnSpc>
              <a:spcBef>
                <a:spcPts val="500"/>
              </a:spcBef>
              <a:spcAft>
                <a:spcPts val="0"/>
              </a:spcAft>
              <a:buClr>
                <a:schemeClr val="lt1"/>
              </a:buClr>
              <a:buSzPts val="1600"/>
              <a:buNone/>
              <a:defRPr sz="1600" b="1"/>
            </a:lvl7pPr>
            <a:lvl8pPr marL="3657600" lvl="7" indent="-228600" algn="l">
              <a:lnSpc>
                <a:spcPct val="90000"/>
              </a:lnSpc>
              <a:spcBef>
                <a:spcPts val="500"/>
              </a:spcBef>
              <a:spcAft>
                <a:spcPts val="0"/>
              </a:spcAft>
              <a:buClr>
                <a:schemeClr val="lt1"/>
              </a:buClr>
              <a:buSzPts val="1600"/>
              <a:buNone/>
              <a:defRPr sz="1600" b="1"/>
            </a:lvl8pPr>
            <a:lvl9pPr marL="4114800" lvl="8" indent="-228600" algn="l">
              <a:lnSpc>
                <a:spcPct val="90000"/>
              </a:lnSpc>
              <a:spcBef>
                <a:spcPts val="500"/>
              </a:spcBef>
              <a:spcAft>
                <a:spcPts val="0"/>
              </a:spcAft>
              <a:buClr>
                <a:schemeClr val="lt1"/>
              </a:buClr>
              <a:buSzPts val="1600"/>
              <a:buNone/>
              <a:defRPr sz="1600" b="1"/>
            </a:lvl9pPr>
          </a:lstStyle>
          <a:p>
            <a:endParaRPr/>
          </a:p>
        </p:txBody>
      </p:sp>
      <p:sp>
        <p:nvSpPr>
          <p:cNvPr id="70" name="Google Shape;70;p15"/>
          <p:cNvSpPr txBox="1">
            <a:spLocks noGrp="1"/>
          </p:cNvSpPr>
          <p:nvPr>
            <p:ph type="body" idx="2"/>
          </p:nvPr>
        </p:nvSpPr>
        <p:spPr>
          <a:xfrm>
            <a:off x="680322" y="3030008"/>
            <a:ext cx="4698355" cy="2906179"/>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lt1"/>
              </a:buClr>
              <a:buSzPts val="1800"/>
              <a:buChar char="•"/>
              <a:defRPr/>
            </a:lvl1pPr>
            <a:lvl2pPr marL="914400" lvl="1" indent="-342900" algn="l">
              <a:lnSpc>
                <a:spcPct val="90000"/>
              </a:lnSpc>
              <a:spcBef>
                <a:spcPts val="500"/>
              </a:spcBef>
              <a:spcAft>
                <a:spcPts val="0"/>
              </a:spcAft>
              <a:buClr>
                <a:schemeClr val="lt1"/>
              </a:buClr>
              <a:buSzPts val="1800"/>
              <a:buChar char="•"/>
              <a:defRPr/>
            </a:lvl2pPr>
            <a:lvl3pPr marL="1371600" lvl="2" indent="-342900" algn="l">
              <a:lnSpc>
                <a:spcPct val="90000"/>
              </a:lnSpc>
              <a:spcBef>
                <a:spcPts val="500"/>
              </a:spcBef>
              <a:spcAft>
                <a:spcPts val="0"/>
              </a:spcAft>
              <a:buClr>
                <a:schemeClr val="lt1"/>
              </a:buClr>
              <a:buSzPts val="1800"/>
              <a:buChar char="•"/>
              <a:defRPr/>
            </a:lvl3pPr>
            <a:lvl4pPr marL="1828800" lvl="3" indent="-342900" algn="l">
              <a:lnSpc>
                <a:spcPct val="90000"/>
              </a:lnSpc>
              <a:spcBef>
                <a:spcPts val="500"/>
              </a:spcBef>
              <a:spcAft>
                <a:spcPts val="0"/>
              </a:spcAft>
              <a:buClr>
                <a:schemeClr val="lt1"/>
              </a:buClr>
              <a:buSzPts val="1800"/>
              <a:buChar char="•"/>
              <a:defRPr/>
            </a:lvl4pPr>
            <a:lvl5pPr marL="2286000" lvl="4" indent="-342900" algn="l">
              <a:lnSpc>
                <a:spcPct val="90000"/>
              </a:lnSpc>
              <a:spcBef>
                <a:spcPts val="500"/>
              </a:spcBef>
              <a:spcAft>
                <a:spcPts val="0"/>
              </a:spcAft>
              <a:buClr>
                <a:schemeClr val="lt1"/>
              </a:buClr>
              <a:buSzPts val="1800"/>
              <a:buChar char="•"/>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71" name="Google Shape;71;p15"/>
          <p:cNvSpPr txBox="1">
            <a:spLocks noGrp="1"/>
          </p:cNvSpPr>
          <p:nvPr>
            <p:ph type="body" idx="3"/>
          </p:nvPr>
        </p:nvSpPr>
        <p:spPr>
          <a:xfrm>
            <a:off x="5820154" y="2336873"/>
            <a:ext cx="4474028" cy="692076"/>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lt1"/>
              </a:buClr>
              <a:buSzPts val="2400"/>
              <a:buNone/>
              <a:defRPr sz="2400" b="1"/>
            </a:lvl1pPr>
            <a:lvl2pPr marL="914400" lvl="1" indent="-228600" algn="l">
              <a:lnSpc>
                <a:spcPct val="90000"/>
              </a:lnSpc>
              <a:spcBef>
                <a:spcPts val="500"/>
              </a:spcBef>
              <a:spcAft>
                <a:spcPts val="0"/>
              </a:spcAft>
              <a:buClr>
                <a:schemeClr val="lt1"/>
              </a:buClr>
              <a:buSzPts val="2000"/>
              <a:buNone/>
              <a:defRPr sz="2000" b="1"/>
            </a:lvl2pPr>
            <a:lvl3pPr marL="1371600" lvl="2" indent="-228600" algn="l">
              <a:lnSpc>
                <a:spcPct val="90000"/>
              </a:lnSpc>
              <a:spcBef>
                <a:spcPts val="500"/>
              </a:spcBef>
              <a:spcAft>
                <a:spcPts val="0"/>
              </a:spcAft>
              <a:buClr>
                <a:schemeClr val="lt1"/>
              </a:buClr>
              <a:buSzPts val="1800"/>
              <a:buNone/>
              <a:defRPr sz="1800" b="1"/>
            </a:lvl3pPr>
            <a:lvl4pPr marL="1828800" lvl="3" indent="-228600" algn="l">
              <a:lnSpc>
                <a:spcPct val="90000"/>
              </a:lnSpc>
              <a:spcBef>
                <a:spcPts val="500"/>
              </a:spcBef>
              <a:spcAft>
                <a:spcPts val="0"/>
              </a:spcAft>
              <a:buClr>
                <a:schemeClr val="lt1"/>
              </a:buClr>
              <a:buSzPts val="1600"/>
              <a:buNone/>
              <a:defRPr sz="1600" b="1"/>
            </a:lvl4pPr>
            <a:lvl5pPr marL="2286000" lvl="4" indent="-228600" algn="l">
              <a:lnSpc>
                <a:spcPct val="90000"/>
              </a:lnSpc>
              <a:spcBef>
                <a:spcPts val="500"/>
              </a:spcBef>
              <a:spcAft>
                <a:spcPts val="0"/>
              </a:spcAft>
              <a:buClr>
                <a:schemeClr val="lt1"/>
              </a:buClr>
              <a:buSzPts val="1600"/>
              <a:buNone/>
              <a:defRPr sz="1600" b="1"/>
            </a:lvl5pPr>
            <a:lvl6pPr marL="2743200" lvl="5" indent="-228600" algn="l">
              <a:lnSpc>
                <a:spcPct val="90000"/>
              </a:lnSpc>
              <a:spcBef>
                <a:spcPts val="500"/>
              </a:spcBef>
              <a:spcAft>
                <a:spcPts val="0"/>
              </a:spcAft>
              <a:buClr>
                <a:schemeClr val="lt1"/>
              </a:buClr>
              <a:buSzPts val="1600"/>
              <a:buNone/>
              <a:defRPr sz="1600" b="1"/>
            </a:lvl6pPr>
            <a:lvl7pPr marL="3200400" lvl="6" indent="-228600" algn="l">
              <a:lnSpc>
                <a:spcPct val="90000"/>
              </a:lnSpc>
              <a:spcBef>
                <a:spcPts val="500"/>
              </a:spcBef>
              <a:spcAft>
                <a:spcPts val="0"/>
              </a:spcAft>
              <a:buClr>
                <a:schemeClr val="lt1"/>
              </a:buClr>
              <a:buSzPts val="1600"/>
              <a:buNone/>
              <a:defRPr sz="1600" b="1"/>
            </a:lvl7pPr>
            <a:lvl8pPr marL="3657600" lvl="7" indent="-228600" algn="l">
              <a:lnSpc>
                <a:spcPct val="90000"/>
              </a:lnSpc>
              <a:spcBef>
                <a:spcPts val="500"/>
              </a:spcBef>
              <a:spcAft>
                <a:spcPts val="0"/>
              </a:spcAft>
              <a:buClr>
                <a:schemeClr val="lt1"/>
              </a:buClr>
              <a:buSzPts val="1600"/>
              <a:buNone/>
              <a:defRPr sz="1600" b="1"/>
            </a:lvl8pPr>
            <a:lvl9pPr marL="4114800" lvl="8" indent="-228600" algn="l">
              <a:lnSpc>
                <a:spcPct val="90000"/>
              </a:lnSpc>
              <a:spcBef>
                <a:spcPts val="500"/>
              </a:spcBef>
              <a:spcAft>
                <a:spcPts val="0"/>
              </a:spcAft>
              <a:buClr>
                <a:schemeClr val="lt1"/>
              </a:buClr>
              <a:buSzPts val="1600"/>
              <a:buNone/>
              <a:defRPr sz="1600" b="1"/>
            </a:lvl9pPr>
          </a:lstStyle>
          <a:p>
            <a:endParaRPr/>
          </a:p>
        </p:txBody>
      </p:sp>
      <p:sp>
        <p:nvSpPr>
          <p:cNvPr id="72" name="Google Shape;72;p15"/>
          <p:cNvSpPr txBox="1">
            <a:spLocks noGrp="1"/>
          </p:cNvSpPr>
          <p:nvPr>
            <p:ph type="body" idx="4"/>
          </p:nvPr>
        </p:nvSpPr>
        <p:spPr>
          <a:xfrm>
            <a:off x="5594123" y="3030008"/>
            <a:ext cx="4700059" cy="2906179"/>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lt1"/>
              </a:buClr>
              <a:buSzPts val="1800"/>
              <a:buChar char="•"/>
              <a:defRPr/>
            </a:lvl1pPr>
            <a:lvl2pPr marL="914400" lvl="1" indent="-342900" algn="l">
              <a:lnSpc>
                <a:spcPct val="90000"/>
              </a:lnSpc>
              <a:spcBef>
                <a:spcPts val="500"/>
              </a:spcBef>
              <a:spcAft>
                <a:spcPts val="0"/>
              </a:spcAft>
              <a:buClr>
                <a:schemeClr val="lt1"/>
              </a:buClr>
              <a:buSzPts val="1800"/>
              <a:buChar char="•"/>
              <a:defRPr/>
            </a:lvl2pPr>
            <a:lvl3pPr marL="1371600" lvl="2" indent="-342900" algn="l">
              <a:lnSpc>
                <a:spcPct val="90000"/>
              </a:lnSpc>
              <a:spcBef>
                <a:spcPts val="500"/>
              </a:spcBef>
              <a:spcAft>
                <a:spcPts val="0"/>
              </a:spcAft>
              <a:buClr>
                <a:schemeClr val="lt1"/>
              </a:buClr>
              <a:buSzPts val="1800"/>
              <a:buChar char="•"/>
              <a:defRPr/>
            </a:lvl3pPr>
            <a:lvl4pPr marL="1828800" lvl="3" indent="-342900" algn="l">
              <a:lnSpc>
                <a:spcPct val="90000"/>
              </a:lnSpc>
              <a:spcBef>
                <a:spcPts val="500"/>
              </a:spcBef>
              <a:spcAft>
                <a:spcPts val="0"/>
              </a:spcAft>
              <a:buClr>
                <a:schemeClr val="lt1"/>
              </a:buClr>
              <a:buSzPts val="1800"/>
              <a:buChar char="•"/>
              <a:defRPr/>
            </a:lvl4pPr>
            <a:lvl5pPr marL="2286000" lvl="4" indent="-342900" algn="l">
              <a:lnSpc>
                <a:spcPct val="90000"/>
              </a:lnSpc>
              <a:spcBef>
                <a:spcPts val="500"/>
              </a:spcBef>
              <a:spcAft>
                <a:spcPts val="0"/>
              </a:spcAft>
              <a:buClr>
                <a:schemeClr val="lt1"/>
              </a:buClr>
              <a:buSzPts val="1800"/>
              <a:buChar char="•"/>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73" name="Google Shape;73;p15"/>
          <p:cNvSpPr txBox="1">
            <a:spLocks noGrp="1"/>
          </p:cNvSpPr>
          <p:nvPr>
            <p:ph type="dt" idx="10"/>
          </p:nvPr>
        </p:nvSpPr>
        <p:spPr>
          <a:xfrm>
            <a:off x="7550981" y="5936187"/>
            <a:ext cx="274320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4" name="Google Shape;74;p15"/>
          <p:cNvSpPr txBox="1">
            <a:spLocks noGrp="1"/>
          </p:cNvSpPr>
          <p:nvPr>
            <p:ph type="ftr" idx="11"/>
          </p:nvPr>
        </p:nvSpPr>
        <p:spPr>
          <a:xfrm>
            <a:off x="680321" y="5936188"/>
            <a:ext cx="687066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5" name="Google Shape;75;p15"/>
          <p:cNvSpPr txBox="1">
            <a:spLocks noGrp="1"/>
          </p:cNvSpPr>
          <p:nvPr>
            <p:ph type="sldNum" idx="12"/>
          </p:nvPr>
        </p:nvSpPr>
        <p:spPr>
          <a:xfrm>
            <a:off x="10729455" y="753227"/>
            <a:ext cx="1154151" cy="1090789"/>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1pPr>
            <a:lvl2pPr marL="0" marR="0" lvl="1"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2pPr>
            <a:lvl3pPr marL="0" marR="0" lvl="2"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3pPr>
            <a:lvl4pPr marL="0" marR="0" lvl="3"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4pPr>
            <a:lvl5pPr marL="0" marR="0" lvl="4"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5pPr>
            <a:lvl6pPr marL="0" marR="0" lvl="5"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6pPr>
            <a:lvl7pPr marL="0" marR="0" lvl="6"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7pPr>
            <a:lvl8pPr marL="0" marR="0" lvl="7"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8pPr>
            <a:lvl9pPr marL="0" marR="0" lvl="8"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76"/>
        <p:cNvGrpSpPr/>
        <p:nvPr/>
      </p:nvGrpSpPr>
      <p:grpSpPr>
        <a:xfrm>
          <a:off x="0" y="0"/>
          <a:ext cx="0" cy="0"/>
          <a:chOff x="0" y="0"/>
          <a:chExt cx="0" cy="0"/>
        </a:xfrm>
      </p:grpSpPr>
      <p:pic>
        <p:nvPicPr>
          <p:cNvPr id="77" name="Google Shape;77;p16" descr="HD-ShadowLong.png"/>
          <p:cNvPicPr preferRelativeResize="0"/>
          <p:nvPr/>
        </p:nvPicPr>
        <p:blipFill rotWithShape="1">
          <a:blip r:embed="rId2">
            <a:alphaModFix/>
          </a:blip>
          <a:srcRect/>
          <a:stretch/>
        </p:blipFill>
        <p:spPr>
          <a:xfrm>
            <a:off x="1" y="1970240"/>
            <a:ext cx="10437812" cy="321164"/>
          </a:xfrm>
          <a:prstGeom prst="rect">
            <a:avLst/>
          </a:prstGeom>
          <a:noFill/>
          <a:ln>
            <a:noFill/>
          </a:ln>
        </p:spPr>
      </p:pic>
      <p:pic>
        <p:nvPicPr>
          <p:cNvPr id="78" name="Google Shape;78;p16" descr="HD-ShadowShort.png"/>
          <p:cNvPicPr preferRelativeResize="0"/>
          <p:nvPr/>
        </p:nvPicPr>
        <p:blipFill rotWithShape="1">
          <a:blip r:embed="rId3">
            <a:alphaModFix/>
          </a:blip>
          <a:srcRect/>
          <a:stretch/>
        </p:blipFill>
        <p:spPr>
          <a:xfrm>
            <a:off x="10585826" y="1971234"/>
            <a:ext cx="1602997" cy="144270"/>
          </a:xfrm>
          <a:prstGeom prst="rect">
            <a:avLst/>
          </a:prstGeom>
          <a:noFill/>
          <a:ln>
            <a:noFill/>
          </a:ln>
        </p:spPr>
      </p:pic>
      <p:sp>
        <p:nvSpPr>
          <p:cNvPr id="79" name="Google Shape;79;p16"/>
          <p:cNvSpPr/>
          <p:nvPr/>
        </p:nvSpPr>
        <p:spPr>
          <a:xfrm>
            <a:off x="0" y="609600"/>
            <a:ext cx="10437812" cy="1368198"/>
          </a:xfrm>
          <a:prstGeom prst="rect">
            <a:avLst/>
          </a:prstGeom>
          <a:solidFill>
            <a:srgbClr val="26262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0" name="Google Shape;80;p16"/>
          <p:cNvSpPr/>
          <p:nvPr/>
        </p:nvSpPr>
        <p:spPr>
          <a:xfrm>
            <a:off x="10585827" y="609600"/>
            <a:ext cx="1602997" cy="1368198"/>
          </a:xfrm>
          <a:prstGeom prst="rect">
            <a:avLst/>
          </a:pr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1" name="Google Shape;81;p16"/>
          <p:cNvSpPr txBox="1">
            <a:spLocks noGrp="1"/>
          </p:cNvSpPr>
          <p:nvPr>
            <p:ph type="title"/>
          </p:nvPr>
        </p:nvSpPr>
        <p:spPr>
          <a:xfrm>
            <a:off x="680321" y="753228"/>
            <a:ext cx="9613861" cy="1080938"/>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2" name="Google Shape;82;p16"/>
          <p:cNvSpPr txBox="1">
            <a:spLocks noGrp="1"/>
          </p:cNvSpPr>
          <p:nvPr>
            <p:ph type="dt" idx="10"/>
          </p:nvPr>
        </p:nvSpPr>
        <p:spPr>
          <a:xfrm>
            <a:off x="7550981" y="5936187"/>
            <a:ext cx="274320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3" name="Google Shape;83;p16"/>
          <p:cNvSpPr txBox="1">
            <a:spLocks noGrp="1"/>
          </p:cNvSpPr>
          <p:nvPr>
            <p:ph type="ftr" idx="11"/>
          </p:nvPr>
        </p:nvSpPr>
        <p:spPr>
          <a:xfrm>
            <a:off x="680321" y="5936188"/>
            <a:ext cx="687066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4" name="Google Shape;84;p16"/>
          <p:cNvSpPr txBox="1">
            <a:spLocks noGrp="1"/>
          </p:cNvSpPr>
          <p:nvPr>
            <p:ph type="sldNum" idx="12"/>
          </p:nvPr>
        </p:nvSpPr>
        <p:spPr>
          <a:xfrm>
            <a:off x="10729455" y="753227"/>
            <a:ext cx="1154151" cy="1090789"/>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1pPr>
            <a:lvl2pPr marL="0" marR="0" lvl="1"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2pPr>
            <a:lvl3pPr marL="0" marR="0" lvl="2"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3pPr>
            <a:lvl4pPr marL="0" marR="0" lvl="3"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4pPr>
            <a:lvl5pPr marL="0" marR="0" lvl="4"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5pPr>
            <a:lvl6pPr marL="0" marR="0" lvl="5"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6pPr>
            <a:lvl7pPr marL="0" marR="0" lvl="6"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7pPr>
            <a:lvl8pPr marL="0" marR="0" lvl="7"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8pPr>
            <a:lvl9pPr marL="0" marR="0" lvl="8"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85"/>
        <p:cNvGrpSpPr/>
        <p:nvPr/>
      </p:nvGrpSpPr>
      <p:grpSpPr>
        <a:xfrm>
          <a:off x="0" y="0"/>
          <a:ext cx="0" cy="0"/>
          <a:chOff x="0" y="0"/>
          <a:chExt cx="0" cy="0"/>
        </a:xfrm>
      </p:grpSpPr>
      <p:pic>
        <p:nvPicPr>
          <p:cNvPr id="86" name="Google Shape;86;p18" descr="HD-ShadowLong.png"/>
          <p:cNvPicPr preferRelativeResize="0"/>
          <p:nvPr/>
        </p:nvPicPr>
        <p:blipFill rotWithShape="1">
          <a:blip r:embed="rId2">
            <a:alphaModFix/>
          </a:blip>
          <a:srcRect/>
          <a:stretch/>
        </p:blipFill>
        <p:spPr>
          <a:xfrm>
            <a:off x="1" y="1970240"/>
            <a:ext cx="10437812" cy="321164"/>
          </a:xfrm>
          <a:prstGeom prst="rect">
            <a:avLst/>
          </a:prstGeom>
          <a:noFill/>
          <a:ln>
            <a:noFill/>
          </a:ln>
        </p:spPr>
      </p:pic>
      <p:pic>
        <p:nvPicPr>
          <p:cNvPr id="87" name="Google Shape;87;p18" descr="HD-ShadowShort.png"/>
          <p:cNvPicPr preferRelativeResize="0"/>
          <p:nvPr/>
        </p:nvPicPr>
        <p:blipFill rotWithShape="1">
          <a:blip r:embed="rId3">
            <a:alphaModFix/>
          </a:blip>
          <a:srcRect/>
          <a:stretch/>
        </p:blipFill>
        <p:spPr>
          <a:xfrm>
            <a:off x="10585826" y="1971234"/>
            <a:ext cx="1602997" cy="144270"/>
          </a:xfrm>
          <a:prstGeom prst="rect">
            <a:avLst/>
          </a:prstGeom>
          <a:noFill/>
          <a:ln>
            <a:noFill/>
          </a:ln>
        </p:spPr>
      </p:pic>
      <p:sp>
        <p:nvSpPr>
          <p:cNvPr id="88" name="Google Shape;88;p18"/>
          <p:cNvSpPr/>
          <p:nvPr/>
        </p:nvSpPr>
        <p:spPr>
          <a:xfrm>
            <a:off x="0" y="609600"/>
            <a:ext cx="10437812" cy="1368198"/>
          </a:xfrm>
          <a:prstGeom prst="rect">
            <a:avLst/>
          </a:prstGeom>
          <a:solidFill>
            <a:srgbClr val="26262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9" name="Google Shape;89;p18"/>
          <p:cNvSpPr/>
          <p:nvPr/>
        </p:nvSpPr>
        <p:spPr>
          <a:xfrm>
            <a:off x="10585827" y="609600"/>
            <a:ext cx="1602997" cy="1368198"/>
          </a:xfrm>
          <a:prstGeom prst="rect">
            <a:avLst/>
          </a:pr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0" name="Google Shape;90;p18"/>
          <p:cNvSpPr txBox="1">
            <a:spLocks noGrp="1"/>
          </p:cNvSpPr>
          <p:nvPr>
            <p:ph type="title"/>
          </p:nvPr>
        </p:nvSpPr>
        <p:spPr>
          <a:xfrm>
            <a:off x="680321" y="753227"/>
            <a:ext cx="9613859" cy="108094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3600"/>
              <a:buFont typeface="Trebuchet MS"/>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1" name="Google Shape;91;p18"/>
          <p:cNvSpPr txBox="1">
            <a:spLocks noGrp="1"/>
          </p:cNvSpPr>
          <p:nvPr>
            <p:ph type="body" idx="1"/>
          </p:nvPr>
        </p:nvSpPr>
        <p:spPr>
          <a:xfrm>
            <a:off x="4685846" y="2336873"/>
            <a:ext cx="5608336" cy="3599313"/>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lt1"/>
              </a:buClr>
              <a:buSzPts val="1800"/>
              <a:buChar char="•"/>
              <a:defRPr/>
            </a:lvl1pPr>
            <a:lvl2pPr marL="914400" lvl="1" indent="-342900" algn="l">
              <a:lnSpc>
                <a:spcPct val="90000"/>
              </a:lnSpc>
              <a:spcBef>
                <a:spcPts val="500"/>
              </a:spcBef>
              <a:spcAft>
                <a:spcPts val="0"/>
              </a:spcAft>
              <a:buClr>
                <a:schemeClr val="lt1"/>
              </a:buClr>
              <a:buSzPts val="1800"/>
              <a:buChar char="•"/>
              <a:defRPr/>
            </a:lvl2pPr>
            <a:lvl3pPr marL="1371600" lvl="2" indent="-342900" algn="l">
              <a:lnSpc>
                <a:spcPct val="90000"/>
              </a:lnSpc>
              <a:spcBef>
                <a:spcPts val="500"/>
              </a:spcBef>
              <a:spcAft>
                <a:spcPts val="0"/>
              </a:spcAft>
              <a:buClr>
                <a:schemeClr val="lt1"/>
              </a:buClr>
              <a:buSzPts val="1800"/>
              <a:buChar char="•"/>
              <a:defRPr/>
            </a:lvl3pPr>
            <a:lvl4pPr marL="1828800" lvl="3" indent="-342900" algn="l">
              <a:lnSpc>
                <a:spcPct val="90000"/>
              </a:lnSpc>
              <a:spcBef>
                <a:spcPts val="500"/>
              </a:spcBef>
              <a:spcAft>
                <a:spcPts val="0"/>
              </a:spcAft>
              <a:buClr>
                <a:schemeClr val="lt1"/>
              </a:buClr>
              <a:buSzPts val="1800"/>
              <a:buChar char="•"/>
              <a:defRPr/>
            </a:lvl4pPr>
            <a:lvl5pPr marL="2286000" lvl="4" indent="-342900" algn="l">
              <a:lnSpc>
                <a:spcPct val="90000"/>
              </a:lnSpc>
              <a:spcBef>
                <a:spcPts val="500"/>
              </a:spcBef>
              <a:spcAft>
                <a:spcPts val="0"/>
              </a:spcAft>
              <a:buClr>
                <a:schemeClr val="lt1"/>
              </a:buClr>
              <a:buSzPts val="1800"/>
              <a:buChar char="•"/>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92" name="Google Shape;92;p18"/>
          <p:cNvSpPr txBox="1">
            <a:spLocks noGrp="1"/>
          </p:cNvSpPr>
          <p:nvPr>
            <p:ph type="body" idx="2"/>
          </p:nvPr>
        </p:nvSpPr>
        <p:spPr>
          <a:xfrm>
            <a:off x="680322" y="2336872"/>
            <a:ext cx="3790078" cy="3599317"/>
          </a:xfrm>
          <a:prstGeom prst="rect">
            <a:avLst/>
          </a:prstGeom>
          <a:noFill/>
          <a:ln>
            <a:noFill/>
          </a:ln>
        </p:spPr>
        <p:txBody>
          <a:bodyPr spcFirstLastPara="1" wrap="square" lIns="91425" tIns="45700" rIns="91425" bIns="45700" anchor="ctr" anchorCtr="0">
            <a:normAutofit/>
          </a:bodyPr>
          <a:lstStyle>
            <a:lvl1pPr marL="457200" lvl="0" indent="-228600" algn="l">
              <a:lnSpc>
                <a:spcPct val="90000"/>
              </a:lnSpc>
              <a:spcBef>
                <a:spcPts val="1000"/>
              </a:spcBef>
              <a:spcAft>
                <a:spcPts val="0"/>
              </a:spcAft>
              <a:buClr>
                <a:schemeClr val="lt1"/>
              </a:buClr>
              <a:buSzPts val="1600"/>
              <a:buNone/>
              <a:defRPr sz="1600"/>
            </a:lvl1pPr>
            <a:lvl2pPr marL="914400" lvl="1" indent="-228600" algn="l">
              <a:lnSpc>
                <a:spcPct val="90000"/>
              </a:lnSpc>
              <a:spcBef>
                <a:spcPts val="500"/>
              </a:spcBef>
              <a:spcAft>
                <a:spcPts val="0"/>
              </a:spcAft>
              <a:buClr>
                <a:schemeClr val="lt1"/>
              </a:buClr>
              <a:buSzPts val="1400"/>
              <a:buNone/>
              <a:defRPr sz="1400"/>
            </a:lvl2pPr>
            <a:lvl3pPr marL="1371600" lvl="2" indent="-228600" algn="l">
              <a:lnSpc>
                <a:spcPct val="90000"/>
              </a:lnSpc>
              <a:spcBef>
                <a:spcPts val="500"/>
              </a:spcBef>
              <a:spcAft>
                <a:spcPts val="0"/>
              </a:spcAft>
              <a:buClr>
                <a:schemeClr val="lt1"/>
              </a:buClr>
              <a:buSzPts val="1200"/>
              <a:buNone/>
              <a:defRPr sz="1200"/>
            </a:lvl3pPr>
            <a:lvl4pPr marL="1828800" lvl="3" indent="-228600" algn="l">
              <a:lnSpc>
                <a:spcPct val="90000"/>
              </a:lnSpc>
              <a:spcBef>
                <a:spcPts val="500"/>
              </a:spcBef>
              <a:spcAft>
                <a:spcPts val="0"/>
              </a:spcAft>
              <a:buClr>
                <a:schemeClr val="lt1"/>
              </a:buClr>
              <a:buSzPts val="1000"/>
              <a:buNone/>
              <a:defRPr sz="1000"/>
            </a:lvl4pPr>
            <a:lvl5pPr marL="2286000" lvl="4" indent="-228600" algn="l">
              <a:lnSpc>
                <a:spcPct val="90000"/>
              </a:lnSpc>
              <a:spcBef>
                <a:spcPts val="500"/>
              </a:spcBef>
              <a:spcAft>
                <a:spcPts val="0"/>
              </a:spcAft>
              <a:buClr>
                <a:schemeClr val="lt1"/>
              </a:buClr>
              <a:buSzPts val="1000"/>
              <a:buNone/>
              <a:defRPr sz="1000"/>
            </a:lvl5pPr>
            <a:lvl6pPr marL="2743200" lvl="5" indent="-228600" algn="l">
              <a:lnSpc>
                <a:spcPct val="90000"/>
              </a:lnSpc>
              <a:spcBef>
                <a:spcPts val="500"/>
              </a:spcBef>
              <a:spcAft>
                <a:spcPts val="0"/>
              </a:spcAft>
              <a:buClr>
                <a:schemeClr val="lt1"/>
              </a:buClr>
              <a:buSzPts val="1000"/>
              <a:buNone/>
              <a:defRPr sz="1000"/>
            </a:lvl6pPr>
            <a:lvl7pPr marL="3200400" lvl="6" indent="-228600" algn="l">
              <a:lnSpc>
                <a:spcPct val="90000"/>
              </a:lnSpc>
              <a:spcBef>
                <a:spcPts val="500"/>
              </a:spcBef>
              <a:spcAft>
                <a:spcPts val="0"/>
              </a:spcAft>
              <a:buClr>
                <a:schemeClr val="lt1"/>
              </a:buClr>
              <a:buSzPts val="1000"/>
              <a:buNone/>
              <a:defRPr sz="1000"/>
            </a:lvl7pPr>
            <a:lvl8pPr marL="3657600" lvl="7" indent="-228600" algn="l">
              <a:lnSpc>
                <a:spcPct val="90000"/>
              </a:lnSpc>
              <a:spcBef>
                <a:spcPts val="500"/>
              </a:spcBef>
              <a:spcAft>
                <a:spcPts val="0"/>
              </a:spcAft>
              <a:buClr>
                <a:schemeClr val="lt1"/>
              </a:buClr>
              <a:buSzPts val="1000"/>
              <a:buNone/>
              <a:defRPr sz="1000"/>
            </a:lvl8pPr>
            <a:lvl9pPr marL="4114800" lvl="8" indent="-228600" algn="l">
              <a:lnSpc>
                <a:spcPct val="90000"/>
              </a:lnSpc>
              <a:spcBef>
                <a:spcPts val="500"/>
              </a:spcBef>
              <a:spcAft>
                <a:spcPts val="0"/>
              </a:spcAft>
              <a:buClr>
                <a:schemeClr val="lt1"/>
              </a:buClr>
              <a:buSzPts val="1000"/>
              <a:buNone/>
              <a:defRPr sz="1000"/>
            </a:lvl9pPr>
          </a:lstStyle>
          <a:p>
            <a:endParaRPr/>
          </a:p>
        </p:txBody>
      </p:sp>
      <p:sp>
        <p:nvSpPr>
          <p:cNvPr id="93" name="Google Shape;93;p18"/>
          <p:cNvSpPr txBox="1">
            <a:spLocks noGrp="1"/>
          </p:cNvSpPr>
          <p:nvPr>
            <p:ph type="dt" idx="10"/>
          </p:nvPr>
        </p:nvSpPr>
        <p:spPr>
          <a:xfrm>
            <a:off x="7550981" y="5936187"/>
            <a:ext cx="274320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4" name="Google Shape;94;p18"/>
          <p:cNvSpPr txBox="1">
            <a:spLocks noGrp="1"/>
          </p:cNvSpPr>
          <p:nvPr>
            <p:ph type="ftr" idx="11"/>
          </p:nvPr>
        </p:nvSpPr>
        <p:spPr>
          <a:xfrm>
            <a:off x="680321" y="5936188"/>
            <a:ext cx="687066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5" name="Google Shape;95;p18"/>
          <p:cNvSpPr txBox="1">
            <a:spLocks noGrp="1"/>
          </p:cNvSpPr>
          <p:nvPr>
            <p:ph type="sldNum" idx="12"/>
          </p:nvPr>
        </p:nvSpPr>
        <p:spPr>
          <a:xfrm>
            <a:off x="10729455" y="753227"/>
            <a:ext cx="1154151" cy="1090789"/>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1pPr>
            <a:lvl2pPr marL="0" marR="0" lvl="1"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2pPr>
            <a:lvl3pPr marL="0" marR="0" lvl="2"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3pPr>
            <a:lvl4pPr marL="0" marR="0" lvl="3"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4pPr>
            <a:lvl5pPr marL="0" marR="0" lvl="4"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5pPr>
            <a:lvl6pPr marL="0" marR="0" lvl="5"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6pPr>
            <a:lvl7pPr marL="0" marR="0" lvl="6"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7pPr>
            <a:lvl8pPr marL="0" marR="0" lvl="7"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8pPr>
            <a:lvl9pPr marL="0" marR="0" lvl="8"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96"/>
        <p:cNvGrpSpPr/>
        <p:nvPr/>
      </p:nvGrpSpPr>
      <p:grpSpPr>
        <a:xfrm>
          <a:off x="0" y="0"/>
          <a:ext cx="0" cy="0"/>
          <a:chOff x="0" y="0"/>
          <a:chExt cx="0" cy="0"/>
        </a:xfrm>
      </p:grpSpPr>
      <p:pic>
        <p:nvPicPr>
          <p:cNvPr id="97" name="Google Shape;97;p19" descr="HD-ShadowLong.png"/>
          <p:cNvPicPr preferRelativeResize="0"/>
          <p:nvPr/>
        </p:nvPicPr>
        <p:blipFill rotWithShape="1">
          <a:blip r:embed="rId2">
            <a:alphaModFix/>
          </a:blip>
          <a:srcRect/>
          <a:stretch/>
        </p:blipFill>
        <p:spPr>
          <a:xfrm>
            <a:off x="1" y="1970240"/>
            <a:ext cx="10437812" cy="321164"/>
          </a:xfrm>
          <a:prstGeom prst="rect">
            <a:avLst/>
          </a:prstGeom>
          <a:noFill/>
          <a:ln>
            <a:noFill/>
          </a:ln>
        </p:spPr>
      </p:pic>
      <p:pic>
        <p:nvPicPr>
          <p:cNvPr id="98" name="Google Shape;98;p19" descr="HD-ShadowShort.png"/>
          <p:cNvPicPr preferRelativeResize="0"/>
          <p:nvPr/>
        </p:nvPicPr>
        <p:blipFill rotWithShape="1">
          <a:blip r:embed="rId3">
            <a:alphaModFix/>
          </a:blip>
          <a:srcRect/>
          <a:stretch/>
        </p:blipFill>
        <p:spPr>
          <a:xfrm>
            <a:off x="10585826" y="1971234"/>
            <a:ext cx="1602997" cy="144270"/>
          </a:xfrm>
          <a:prstGeom prst="rect">
            <a:avLst/>
          </a:prstGeom>
          <a:noFill/>
          <a:ln>
            <a:noFill/>
          </a:ln>
        </p:spPr>
      </p:pic>
      <p:sp>
        <p:nvSpPr>
          <p:cNvPr id="99" name="Google Shape;99;p19"/>
          <p:cNvSpPr/>
          <p:nvPr/>
        </p:nvSpPr>
        <p:spPr>
          <a:xfrm>
            <a:off x="0" y="609600"/>
            <a:ext cx="10437812" cy="1368198"/>
          </a:xfrm>
          <a:prstGeom prst="rect">
            <a:avLst/>
          </a:prstGeom>
          <a:solidFill>
            <a:srgbClr val="26262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0" name="Google Shape;100;p19"/>
          <p:cNvSpPr/>
          <p:nvPr/>
        </p:nvSpPr>
        <p:spPr>
          <a:xfrm>
            <a:off x="10585827" y="609600"/>
            <a:ext cx="1602997" cy="1368198"/>
          </a:xfrm>
          <a:prstGeom prst="rect">
            <a:avLst/>
          </a:pr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1" name="Google Shape;101;p19"/>
          <p:cNvSpPr txBox="1">
            <a:spLocks noGrp="1"/>
          </p:cNvSpPr>
          <p:nvPr>
            <p:ph type="title"/>
          </p:nvPr>
        </p:nvSpPr>
        <p:spPr>
          <a:xfrm>
            <a:off x="680323" y="753228"/>
            <a:ext cx="9613857" cy="1080938"/>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3600"/>
              <a:buFont typeface="Trebuchet MS"/>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2" name="Google Shape;102;p19"/>
          <p:cNvSpPr>
            <a:spLocks noGrp="1"/>
          </p:cNvSpPr>
          <p:nvPr>
            <p:ph type="pic" idx="2"/>
          </p:nvPr>
        </p:nvSpPr>
        <p:spPr>
          <a:xfrm>
            <a:off x="4868333" y="2336874"/>
            <a:ext cx="5425849" cy="3599312"/>
          </a:xfrm>
          <a:prstGeom prst="rect">
            <a:avLst/>
          </a:prstGeom>
          <a:noFill/>
          <a:ln>
            <a:noFill/>
          </a:ln>
          <a:effectLst>
            <a:outerShdw blurRad="76200" dist="63500" dir="5040000" algn="tl" rotWithShape="0">
              <a:srgbClr val="000000">
                <a:alpha val="40000"/>
              </a:srgbClr>
            </a:outerShdw>
          </a:effectLst>
        </p:spPr>
        <p:txBody>
          <a:bodyPr spcFirstLastPara="1" wrap="square" lIns="91425" tIns="45700" rIns="91425" bIns="45700" anchor="t" anchorCtr="0">
            <a:normAutofit/>
          </a:bodyPr>
          <a:lstStyle>
            <a:lvl1pPr marR="0" lvl="0" algn="l" rtl="0">
              <a:lnSpc>
                <a:spcPct val="90000"/>
              </a:lnSpc>
              <a:spcBef>
                <a:spcPts val="1000"/>
              </a:spcBef>
              <a:spcAft>
                <a:spcPts val="0"/>
              </a:spcAft>
              <a:buClr>
                <a:schemeClr val="lt1"/>
              </a:buClr>
              <a:buSzPts val="3200"/>
              <a:buFont typeface="Arial"/>
              <a:buNone/>
              <a:defRPr sz="3200" b="0" i="0" u="none" strike="noStrike" cap="none">
                <a:solidFill>
                  <a:schemeClr val="lt1"/>
                </a:solidFill>
                <a:latin typeface="Trebuchet MS"/>
                <a:ea typeface="Trebuchet MS"/>
                <a:cs typeface="Trebuchet MS"/>
                <a:sym typeface="Trebuchet MS"/>
              </a:defRPr>
            </a:lvl1pPr>
            <a:lvl2pPr marR="0" lvl="1" algn="l" rtl="0">
              <a:lnSpc>
                <a:spcPct val="90000"/>
              </a:lnSpc>
              <a:spcBef>
                <a:spcPts val="500"/>
              </a:spcBef>
              <a:spcAft>
                <a:spcPts val="0"/>
              </a:spcAft>
              <a:buClr>
                <a:schemeClr val="lt1"/>
              </a:buClr>
              <a:buSzPts val="2800"/>
              <a:buFont typeface="Arial"/>
              <a:buNone/>
              <a:defRPr sz="2800" b="0" i="0" u="none" strike="noStrike" cap="none">
                <a:solidFill>
                  <a:schemeClr val="lt1"/>
                </a:solidFill>
                <a:latin typeface="Trebuchet MS"/>
                <a:ea typeface="Trebuchet MS"/>
                <a:cs typeface="Trebuchet MS"/>
                <a:sym typeface="Trebuchet MS"/>
              </a:defRPr>
            </a:lvl2pPr>
            <a:lvl3pPr marR="0" lvl="2" algn="l" rtl="0">
              <a:lnSpc>
                <a:spcPct val="90000"/>
              </a:lnSpc>
              <a:spcBef>
                <a:spcPts val="500"/>
              </a:spcBef>
              <a:spcAft>
                <a:spcPts val="0"/>
              </a:spcAft>
              <a:buClr>
                <a:schemeClr val="lt1"/>
              </a:buClr>
              <a:buSzPts val="2400"/>
              <a:buFont typeface="Arial"/>
              <a:buNone/>
              <a:defRPr sz="2400" b="0" i="0" u="none" strike="noStrike" cap="none">
                <a:solidFill>
                  <a:schemeClr val="lt1"/>
                </a:solidFill>
                <a:latin typeface="Trebuchet MS"/>
                <a:ea typeface="Trebuchet MS"/>
                <a:cs typeface="Trebuchet MS"/>
                <a:sym typeface="Trebuchet MS"/>
              </a:defRPr>
            </a:lvl3pPr>
            <a:lvl4pPr marR="0" lvl="3"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Trebuchet MS"/>
                <a:ea typeface="Trebuchet MS"/>
                <a:cs typeface="Trebuchet MS"/>
                <a:sym typeface="Trebuchet MS"/>
              </a:defRPr>
            </a:lvl4pPr>
            <a:lvl5pPr marR="0" lvl="4"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Trebuchet MS"/>
                <a:ea typeface="Trebuchet MS"/>
                <a:cs typeface="Trebuchet MS"/>
                <a:sym typeface="Trebuchet MS"/>
              </a:defRPr>
            </a:lvl5pPr>
            <a:lvl6pPr marR="0" lvl="5"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Trebuchet MS"/>
                <a:ea typeface="Trebuchet MS"/>
                <a:cs typeface="Trebuchet MS"/>
                <a:sym typeface="Trebuchet MS"/>
              </a:defRPr>
            </a:lvl6pPr>
            <a:lvl7pPr marR="0" lvl="6"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Trebuchet MS"/>
                <a:ea typeface="Trebuchet MS"/>
                <a:cs typeface="Trebuchet MS"/>
                <a:sym typeface="Trebuchet MS"/>
              </a:defRPr>
            </a:lvl7pPr>
            <a:lvl8pPr marR="0" lvl="7"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Trebuchet MS"/>
                <a:ea typeface="Trebuchet MS"/>
                <a:cs typeface="Trebuchet MS"/>
                <a:sym typeface="Trebuchet MS"/>
              </a:defRPr>
            </a:lvl8pPr>
            <a:lvl9pPr marR="0" lvl="8" algn="l"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Trebuchet MS"/>
                <a:ea typeface="Trebuchet MS"/>
                <a:cs typeface="Trebuchet MS"/>
                <a:sym typeface="Trebuchet MS"/>
              </a:defRPr>
            </a:lvl9pPr>
          </a:lstStyle>
          <a:p>
            <a:endParaRPr/>
          </a:p>
        </p:txBody>
      </p:sp>
      <p:sp>
        <p:nvSpPr>
          <p:cNvPr id="103" name="Google Shape;103;p19"/>
          <p:cNvSpPr txBox="1">
            <a:spLocks noGrp="1"/>
          </p:cNvSpPr>
          <p:nvPr>
            <p:ph type="body" idx="1"/>
          </p:nvPr>
        </p:nvSpPr>
        <p:spPr>
          <a:xfrm>
            <a:off x="680323" y="2336873"/>
            <a:ext cx="3876256" cy="3599315"/>
          </a:xfrm>
          <a:prstGeom prst="rect">
            <a:avLst/>
          </a:prstGeom>
          <a:noFill/>
          <a:ln>
            <a:noFill/>
          </a:ln>
        </p:spPr>
        <p:txBody>
          <a:bodyPr spcFirstLastPara="1" wrap="square" lIns="91425" tIns="45700" rIns="91425" bIns="45700" anchor="ctr" anchorCtr="0">
            <a:normAutofit/>
          </a:bodyPr>
          <a:lstStyle>
            <a:lvl1pPr marL="457200" lvl="0" indent="-228600" algn="l">
              <a:lnSpc>
                <a:spcPct val="90000"/>
              </a:lnSpc>
              <a:spcBef>
                <a:spcPts val="1000"/>
              </a:spcBef>
              <a:spcAft>
                <a:spcPts val="0"/>
              </a:spcAft>
              <a:buClr>
                <a:schemeClr val="lt1"/>
              </a:buClr>
              <a:buSzPts val="1600"/>
              <a:buNone/>
              <a:defRPr sz="1600"/>
            </a:lvl1pPr>
            <a:lvl2pPr marL="914400" lvl="1" indent="-228600" algn="l">
              <a:lnSpc>
                <a:spcPct val="90000"/>
              </a:lnSpc>
              <a:spcBef>
                <a:spcPts val="500"/>
              </a:spcBef>
              <a:spcAft>
                <a:spcPts val="0"/>
              </a:spcAft>
              <a:buClr>
                <a:schemeClr val="lt1"/>
              </a:buClr>
              <a:buSzPts val="1400"/>
              <a:buNone/>
              <a:defRPr sz="1400"/>
            </a:lvl2pPr>
            <a:lvl3pPr marL="1371600" lvl="2" indent="-228600" algn="l">
              <a:lnSpc>
                <a:spcPct val="90000"/>
              </a:lnSpc>
              <a:spcBef>
                <a:spcPts val="500"/>
              </a:spcBef>
              <a:spcAft>
                <a:spcPts val="0"/>
              </a:spcAft>
              <a:buClr>
                <a:schemeClr val="lt1"/>
              </a:buClr>
              <a:buSzPts val="1200"/>
              <a:buNone/>
              <a:defRPr sz="1200"/>
            </a:lvl3pPr>
            <a:lvl4pPr marL="1828800" lvl="3" indent="-228600" algn="l">
              <a:lnSpc>
                <a:spcPct val="90000"/>
              </a:lnSpc>
              <a:spcBef>
                <a:spcPts val="500"/>
              </a:spcBef>
              <a:spcAft>
                <a:spcPts val="0"/>
              </a:spcAft>
              <a:buClr>
                <a:schemeClr val="lt1"/>
              </a:buClr>
              <a:buSzPts val="1000"/>
              <a:buNone/>
              <a:defRPr sz="1000"/>
            </a:lvl4pPr>
            <a:lvl5pPr marL="2286000" lvl="4" indent="-228600" algn="l">
              <a:lnSpc>
                <a:spcPct val="90000"/>
              </a:lnSpc>
              <a:spcBef>
                <a:spcPts val="500"/>
              </a:spcBef>
              <a:spcAft>
                <a:spcPts val="0"/>
              </a:spcAft>
              <a:buClr>
                <a:schemeClr val="lt1"/>
              </a:buClr>
              <a:buSzPts val="1000"/>
              <a:buNone/>
              <a:defRPr sz="1000"/>
            </a:lvl5pPr>
            <a:lvl6pPr marL="2743200" lvl="5" indent="-228600" algn="l">
              <a:lnSpc>
                <a:spcPct val="90000"/>
              </a:lnSpc>
              <a:spcBef>
                <a:spcPts val="500"/>
              </a:spcBef>
              <a:spcAft>
                <a:spcPts val="0"/>
              </a:spcAft>
              <a:buClr>
                <a:schemeClr val="lt1"/>
              </a:buClr>
              <a:buSzPts val="1000"/>
              <a:buNone/>
              <a:defRPr sz="1000"/>
            </a:lvl6pPr>
            <a:lvl7pPr marL="3200400" lvl="6" indent="-228600" algn="l">
              <a:lnSpc>
                <a:spcPct val="90000"/>
              </a:lnSpc>
              <a:spcBef>
                <a:spcPts val="500"/>
              </a:spcBef>
              <a:spcAft>
                <a:spcPts val="0"/>
              </a:spcAft>
              <a:buClr>
                <a:schemeClr val="lt1"/>
              </a:buClr>
              <a:buSzPts val="1000"/>
              <a:buNone/>
              <a:defRPr sz="1000"/>
            </a:lvl7pPr>
            <a:lvl8pPr marL="3657600" lvl="7" indent="-228600" algn="l">
              <a:lnSpc>
                <a:spcPct val="90000"/>
              </a:lnSpc>
              <a:spcBef>
                <a:spcPts val="500"/>
              </a:spcBef>
              <a:spcAft>
                <a:spcPts val="0"/>
              </a:spcAft>
              <a:buClr>
                <a:schemeClr val="lt1"/>
              </a:buClr>
              <a:buSzPts val="1000"/>
              <a:buNone/>
              <a:defRPr sz="1000"/>
            </a:lvl8pPr>
            <a:lvl9pPr marL="4114800" lvl="8" indent="-228600" algn="l">
              <a:lnSpc>
                <a:spcPct val="90000"/>
              </a:lnSpc>
              <a:spcBef>
                <a:spcPts val="500"/>
              </a:spcBef>
              <a:spcAft>
                <a:spcPts val="0"/>
              </a:spcAft>
              <a:buClr>
                <a:schemeClr val="lt1"/>
              </a:buClr>
              <a:buSzPts val="1000"/>
              <a:buNone/>
              <a:defRPr sz="1000"/>
            </a:lvl9pPr>
          </a:lstStyle>
          <a:p>
            <a:endParaRPr/>
          </a:p>
        </p:txBody>
      </p:sp>
      <p:sp>
        <p:nvSpPr>
          <p:cNvPr id="104" name="Google Shape;104;p19"/>
          <p:cNvSpPr txBox="1">
            <a:spLocks noGrp="1"/>
          </p:cNvSpPr>
          <p:nvPr>
            <p:ph type="dt" idx="10"/>
          </p:nvPr>
        </p:nvSpPr>
        <p:spPr>
          <a:xfrm>
            <a:off x="7550981" y="5936187"/>
            <a:ext cx="274320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5" name="Google Shape;105;p19"/>
          <p:cNvSpPr txBox="1">
            <a:spLocks noGrp="1"/>
          </p:cNvSpPr>
          <p:nvPr>
            <p:ph type="ftr" idx="11"/>
          </p:nvPr>
        </p:nvSpPr>
        <p:spPr>
          <a:xfrm>
            <a:off x="680321" y="5936188"/>
            <a:ext cx="687066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6" name="Google Shape;106;p19"/>
          <p:cNvSpPr txBox="1">
            <a:spLocks noGrp="1"/>
          </p:cNvSpPr>
          <p:nvPr>
            <p:ph type="sldNum" idx="12"/>
          </p:nvPr>
        </p:nvSpPr>
        <p:spPr>
          <a:xfrm>
            <a:off x="10729455" y="753227"/>
            <a:ext cx="1154151" cy="1090789"/>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1pPr>
            <a:lvl2pPr marL="0" marR="0" lvl="1"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2pPr>
            <a:lvl3pPr marL="0" marR="0" lvl="2"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3pPr>
            <a:lvl4pPr marL="0" marR="0" lvl="3"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4pPr>
            <a:lvl5pPr marL="0" marR="0" lvl="4"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5pPr>
            <a:lvl6pPr marL="0" marR="0" lvl="5"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6pPr>
            <a:lvl7pPr marL="0" marR="0" lvl="6"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7pPr>
            <a:lvl8pPr marL="0" marR="0" lvl="7"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8pPr>
            <a:lvl9pPr marL="0" marR="0" lvl="8" indent="0" algn="l">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rgbClr val="2CEAE0"/>
            </a:gs>
            <a:gs pos="50000">
              <a:srgbClr val="1FAAC6"/>
            </a:gs>
            <a:gs pos="100000">
              <a:srgbClr val="0A2161"/>
            </a:gs>
          </a:gsLst>
          <a:lin ang="2520000" scaled="0"/>
        </a:gradFill>
        <a:effectLst/>
      </p:bgPr>
    </p:bg>
    <p:spTree>
      <p:nvGrpSpPr>
        <p:cNvPr id="1" name="Shape 9"/>
        <p:cNvGrpSpPr/>
        <p:nvPr/>
      </p:nvGrpSpPr>
      <p:grpSpPr>
        <a:xfrm>
          <a:off x="0" y="0"/>
          <a:ext cx="0" cy="0"/>
          <a:chOff x="0" y="0"/>
          <a:chExt cx="0" cy="0"/>
        </a:xfrm>
      </p:grpSpPr>
      <p:pic>
        <p:nvPicPr>
          <p:cNvPr id="10" name="Google Shape;10;p10" descr="hashOverlay-FullResolve.png"/>
          <p:cNvPicPr preferRelativeResize="0"/>
          <p:nvPr/>
        </p:nvPicPr>
        <p:blipFill rotWithShape="1">
          <a:blip r:embed="rId19">
            <a:alphaModFix amt="10000"/>
          </a:blip>
          <a:srcRect/>
          <a:stretch/>
        </p:blipFill>
        <p:spPr>
          <a:xfrm>
            <a:off x="0" y="0"/>
            <a:ext cx="12192000" cy="6858000"/>
          </a:xfrm>
          <a:prstGeom prst="rect">
            <a:avLst/>
          </a:prstGeom>
          <a:noFill/>
          <a:ln>
            <a:noFill/>
          </a:ln>
        </p:spPr>
      </p:pic>
      <p:sp>
        <p:nvSpPr>
          <p:cNvPr id="11" name="Google Shape;11;p10"/>
          <p:cNvSpPr txBox="1">
            <a:spLocks noGrp="1"/>
          </p:cNvSpPr>
          <p:nvPr>
            <p:ph type="title"/>
          </p:nvPr>
        </p:nvSpPr>
        <p:spPr>
          <a:xfrm>
            <a:off x="680321" y="753228"/>
            <a:ext cx="9613861" cy="1080938"/>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lt1"/>
              </a:buClr>
              <a:buSzPts val="3600"/>
              <a:buFont typeface="Trebuchet MS"/>
              <a:buNone/>
              <a:defRPr sz="3600" b="0" i="0" u="none" strike="noStrike" cap="none">
                <a:solidFill>
                  <a:schemeClr val="lt1"/>
                </a:solidFill>
                <a:latin typeface="Trebuchet MS"/>
                <a:ea typeface="Trebuchet MS"/>
                <a:cs typeface="Trebuchet MS"/>
                <a:sym typeface="Trebuchet MS"/>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2" name="Google Shape;12;p10"/>
          <p:cNvSpPr txBox="1">
            <a:spLocks noGrp="1"/>
          </p:cNvSpPr>
          <p:nvPr>
            <p:ph type="body" idx="1"/>
          </p:nvPr>
        </p:nvSpPr>
        <p:spPr>
          <a:xfrm>
            <a:off x="680321" y="2336873"/>
            <a:ext cx="9613861" cy="3599316"/>
          </a:xfrm>
          <a:prstGeom prst="rect">
            <a:avLst/>
          </a:prstGeom>
          <a:noFill/>
          <a:ln>
            <a:noFill/>
          </a:ln>
        </p:spPr>
        <p:txBody>
          <a:bodyPr spcFirstLastPara="1" wrap="square" lIns="91425" tIns="45700" rIns="91425" bIns="45700" anchor="t" anchorCtr="0">
            <a:normAutofit/>
          </a:bodyPr>
          <a:lstStyle>
            <a:lvl1pPr marL="457200" marR="0" lvl="0" indent="-381000" algn="l" rtl="0">
              <a:lnSpc>
                <a:spcPct val="90000"/>
              </a:lnSpc>
              <a:spcBef>
                <a:spcPts val="1000"/>
              </a:spcBef>
              <a:spcAft>
                <a:spcPts val="0"/>
              </a:spcAft>
              <a:buClr>
                <a:schemeClr val="lt1"/>
              </a:buClr>
              <a:buSzPts val="2400"/>
              <a:buFont typeface="Arial"/>
              <a:buChar char="•"/>
              <a:defRPr sz="2400" b="0" i="0" u="none" strike="noStrike" cap="none">
                <a:solidFill>
                  <a:schemeClr val="lt1"/>
                </a:solidFill>
                <a:latin typeface="Trebuchet MS"/>
                <a:ea typeface="Trebuchet MS"/>
                <a:cs typeface="Trebuchet MS"/>
                <a:sym typeface="Trebuchet MS"/>
              </a:defRPr>
            </a:lvl1pPr>
            <a:lvl2pPr marL="914400" marR="0" lvl="1" indent="-355600" algn="l" rtl="0">
              <a:lnSpc>
                <a:spcPct val="90000"/>
              </a:lnSpc>
              <a:spcBef>
                <a:spcPts val="500"/>
              </a:spcBef>
              <a:spcAft>
                <a:spcPts val="0"/>
              </a:spcAft>
              <a:buClr>
                <a:schemeClr val="lt1"/>
              </a:buClr>
              <a:buSzPts val="2000"/>
              <a:buFont typeface="Arial"/>
              <a:buChar char="•"/>
              <a:defRPr sz="2000" b="0" i="0" u="none" strike="noStrike" cap="none">
                <a:solidFill>
                  <a:schemeClr val="lt1"/>
                </a:solidFill>
                <a:latin typeface="Trebuchet MS"/>
                <a:ea typeface="Trebuchet MS"/>
                <a:cs typeface="Trebuchet MS"/>
                <a:sym typeface="Trebuchet MS"/>
              </a:defRPr>
            </a:lvl2pPr>
            <a:lvl3pPr marL="1371600" marR="0" lvl="2"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Trebuchet MS"/>
                <a:ea typeface="Trebuchet MS"/>
                <a:cs typeface="Trebuchet MS"/>
                <a:sym typeface="Trebuchet MS"/>
              </a:defRPr>
            </a:lvl3pPr>
            <a:lvl4pPr marL="1828800" marR="0" lvl="3" indent="-330200" algn="l" rtl="0">
              <a:lnSpc>
                <a:spcPct val="90000"/>
              </a:lnSpc>
              <a:spcBef>
                <a:spcPts val="500"/>
              </a:spcBef>
              <a:spcAft>
                <a:spcPts val="0"/>
              </a:spcAft>
              <a:buClr>
                <a:schemeClr val="lt1"/>
              </a:buClr>
              <a:buSzPts val="1600"/>
              <a:buFont typeface="Arial"/>
              <a:buChar char="•"/>
              <a:defRPr sz="1600" b="0" i="0" u="none" strike="noStrike" cap="none">
                <a:solidFill>
                  <a:schemeClr val="lt1"/>
                </a:solidFill>
                <a:latin typeface="Trebuchet MS"/>
                <a:ea typeface="Trebuchet MS"/>
                <a:cs typeface="Trebuchet MS"/>
                <a:sym typeface="Trebuchet MS"/>
              </a:defRPr>
            </a:lvl4pPr>
            <a:lvl5pPr marL="2286000" marR="0" lvl="4" indent="-330200" algn="l" rtl="0">
              <a:lnSpc>
                <a:spcPct val="90000"/>
              </a:lnSpc>
              <a:spcBef>
                <a:spcPts val="500"/>
              </a:spcBef>
              <a:spcAft>
                <a:spcPts val="0"/>
              </a:spcAft>
              <a:buClr>
                <a:schemeClr val="lt1"/>
              </a:buClr>
              <a:buSzPts val="1600"/>
              <a:buFont typeface="Arial"/>
              <a:buChar char="•"/>
              <a:defRPr sz="1600" b="0" i="0" u="none" strike="noStrike" cap="none">
                <a:solidFill>
                  <a:schemeClr val="lt1"/>
                </a:solidFill>
                <a:latin typeface="Trebuchet MS"/>
                <a:ea typeface="Trebuchet MS"/>
                <a:cs typeface="Trebuchet MS"/>
                <a:sym typeface="Trebuchet MS"/>
              </a:defRPr>
            </a:lvl5pPr>
            <a:lvl6pPr marL="2743200" marR="0" lvl="5" indent="-317500" algn="l" rtl="0">
              <a:lnSpc>
                <a:spcPct val="90000"/>
              </a:lnSpc>
              <a:spcBef>
                <a:spcPts val="500"/>
              </a:spcBef>
              <a:spcAft>
                <a:spcPts val="0"/>
              </a:spcAft>
              <a:buClr>
                <a:schemeClr val="lt1"/>
              </a:buClr>
              <a:buSzPts val="1400"/>
              <a:buFont typeface="Arial"/>
              <a:buChar char="•"/>
              <a:defRPr sz="1400" b="0" i="0" u="none" strike="noStrike" cap="none">
                <a:solidFill>
                  <a:schemeClr val="lt1"/>
                </a:solidFill>
                <a:latin typeface="Trebuchet MS"/>
                <a:ea typeface="Trebuchet MS"/>
                <a:cs typeface="Trebuchet MS"/>
                <a:sym typeface="Trebuchet MS"/>
              </a:defRPr>
            </a:lvl6pPr>
            <a:lvl7pPr marL="3200400" marR="0" lvl="6" indent="-317500" algn="l" rtl="0">
              <a:lnSpc>
                <a:spcPct val="90000"/>
              </a:lnSpc>
              <a:spcBef>
                <a:spcPts val="500"/>
              </a:spcBef>
              <a:spcAft>
                <a:spcPts val="0"/>
              </a:spcAft>
              <a:buClr>
                <a:schemeClr val="lt1"/>
              </a:buClr>
              <a:buSzPts val="1400"/>
              <a:buFont typeface="Arial"/>
              <a:buChar char="•"/>
              <a:defRPr sz="1400" b="0" i="0" u="none" strike="noStrike" cap="none">
                <a:solidFill>
                  <a:schemeClr val="lt1"/>
                </a:solidFill>
                <a:latin typeface="Trebuchet MS"/>
                <a:ea typeface="Trebuchet MS"/>
                <a:cs typeface="Trebuchet MS"/>
                <a:sym typeface="Trebuchet MS"/>
              </a:defRPr>
            </a:lvl7pPr>
            <a:lvl8pPr marL="3657600" marR="0" lvl="7" indent="-317500" algn="l" rtl="0">
              <a:lnSpc>
                <a:spcPct val="90000"/>
              </a:lnSpc>
              <a:spcBef>
                <a:spcPts val="500"/>
              </a:spcBef>
              <a:spcAft>
                <a:spcPts val="0"/>
              </a:spcAft>
              <a:buClr>
                <a:schemeClr val="lt1"/>
              </a:buClr>
              <a:buSzPts val="1400"/>
              <a:buFont typeface="Arial"/>
              <a:buChar char="•"/>
              <a:defRPr sz="1400" b="0" i="0" u="none" strike="noStrike" cap="none">
                <a:solidFill>
                  <a:schemeClr val="lt1"/>
                </a:solidFill>
                <a:latin typeface="Trebuchet MS"/>
                <a:ea typeface="Trebuchet MS"/>
                <a:cs typeface="Trebuchet MS"/>
                <a:sym typeface="Trebuchet MS"/>
              </a:defRPr>
            </a:lvl8pPr>
            <a:lvl9pPr marL="4114800" marR="0" lvl="8" indent="-317500" algn="l" rtl="0">
              <a:lnSpc>
                <a:spcPct val="90000"/>
              </a:lnSpc>
              <a:spcBef>
                <a:spcPts val="500"/>
              </a:spcBef>
              <a:spcAft>
                <a:spcPts val="0"/>
              </a:spcAft>
              <a:buClr>
                <a:schemeClr val="lt1"/>
              </a:buClr>
              <a:buSzPts val="1400"/>
              <a:buFont typeface="Arial"/>
              <a:buChar char="•"/>
              <a:defRPr sz="1400" b="0" i="0" u="none" strike="noStrike" cap="none">
                <a:solidFill>
                  <a:schemeClr val="lt1"/>
                </a:solidFill>
                <a:latin typeface="Trebuchet MS"/>
                <a:ea typeface="Trebuchet MS"/>
                <a:cs typeface="Trebuchet MS"/>
                <a:sym typeface="Trebuchet MS"/>
              </a:defRPr>
            </a:lvl9pPr>
          </a:lstStyle>
          <a:p>
            <a:endParaRPr/>
          </a:p>
        </p:txBody>
      </p:sp>
      <p:sp>
        <p:nvSpPr>
          <p:cNvPr id="13" name="Google Shape;13;p10"/>
          <p:cNvSpPr txBox="1">
            <a:spLocks noGrp="1"/>
          </p:cNvSpPr>
          <p:nvPr>
            <p:ph type="dt" idx="10"/>
          </p:nvPr>
        </p:nvSpPr>
        <p:spPr>
          <a:xfrm>
            <a:off x="7550981" y="5936187"/>
            <a:ext cx="2743200" cy="365125"/>
          </a:xfrm>
          <a:prstGeom prst="rect">
            <a:avLst/>
          </a:prstGeom>
          <a:noFill/>
          <a:ln>
            <a:noFill/>
          </a:ln>
        </p:spPr>
        <p:txBody>
          <a:bodyPr spcFirstLastPara="1" wrap="square" lIns="91425" tIns="45700" rIns="91425" bIns="45700" anchor="ctr" anchorCtr="0">
            <a:noAutofit/>
          </a:bodyPr>
          <a:lstStyle>
            <a:lvl1pPr marR="0" lvl="0" algn="r" rtl="0">
              <a:lnSpc>
                <a:spcPct val="100000"/>
              </a:lnSpc>
              <a:spcBef>
                <a:spcPts val="0"/>
              </a:spcBef>
              <a:spcAft>
                <a:spcPts val="0"/>
              </a:spcAft>
              <a:buClr>
                <a:srgbClr val="000000"/>
              </a:buClr>
              <a:buSzPts val="1400"/>
              <a:buFont typeface="Arial"/>
              <a:buNone/>
              <a:defRPr sz="1050" b="0" i="0" u="none" strike="noStrike" cap="none">
                <a:solidFill>
                  <a:schemeClr val="lt1"/>
                </a:solidFill>
                <a:latin typeface="Trebuchet MS"/>
                <a:ea typeface="Trebuchet MS"/>
                <a:cs typeface="Trebuchet MS"/>
                <a:sym typeface="Trebuchet MS"/>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Trebuchet MS"/>
                <a:ea typeface="Trebuchet MS"/>
                <a:cs typeface="Trebuchet MS"/>
                <a:sym typeface="Trebuchet MS"/>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Trebuchet MS"/>
                <a:ea typeface="Trebuchet MS"/>
                <a:cs typeface="Trebuchet MS"/>
                <a:sym typeface="Trebuchet MS"/>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Trebuchet MS"/>
                <a:ea typeface="Trebuchet MS"/>
                <a:cs typeface="Trebuchet MS"/>
                <a:sym typeface="Trebuchet MS"/>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Trebuchet MS"/>
                <a:ea typeface="Trebuchet MS"/>
                <a:cs typeface="Trebuchet MS"/>
                <a:sym typeface="Trebuchet MS"/>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Trebuchet MS"/>
                <a:ea typeface="Trebuchet MS"/>
                <a:cs typeface="Trebuchet MS"/>
                <a:sym typeface="Trebuchet MS"/>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Trebuchet MS"/>
                <a:ea typeface="Trebuchet MS"/>
                <a:cs typeface="Trebuchet MS"/>
                <a:sym typeface="Trebuchet MS"/>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Trebuchet MS"/>
                <a:ea typeface="Trebuchet MS"/>
                <a:cs typeface="Trebuchet MS"/>
                <a:sym typeface="Trebuchet MS"/>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Trebuchet MS"/>
                <a:ea typeface="Trebuchet MS"/>
                <a:cs typeface="Trebuchet MS"/>
                <a:sym typeface="Trebuchet MS"/>
              </a:defRPr>
            </a:lvl9pPr>
          </a:lstStyle>
          <a:p>
            <a:endParaRPr/>
          </a:p>
        </p:txBody>
      </p:sp>
      <p:sp>
        <p:nvSpPr>
          <p:cNvPr id="14" name="Google Shape;14;p10"/>
          <p:cNvSpPr txBox="1">
            <a:spLocks noGrp="1"/>
          </p:cNvSpPr>
          <p:nvPr>
            <p:ph type="ftr" idx="11"/>
          </p:nvPr>
        </p:nvSpPr>
        <p:spPr>
          <a:xfrm>
            <a:off x="680321" y="5936188"/>
            <a:ext cx="687066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050" b="0" i="0" u="none" strike="noStrike" cap="none">
                <a:solidFill>
                  <a:schemeClr val="lt1"/>
                </a:solidFill>
                <a:latin typeface="Trebuchet MS"/>
                <a:ea typeface="Trebuchet MS"/>
                <a:cs typeface="Trebuchet MS"/>
                <a:sym typeface="Trebuchet MS"/>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Trebuchet MS"/>
                <a:ea typeface="Trebuchet MS"/>
                <a:cs typeface="Trebuchet MS"/>
                <a:sym typeface="Trebuchet MS"/>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Trebuchet MS"/>
                <a:ea typeface="Trebuchet MS"/>
                <a:cs typeface="Trebuchet MS"/>
                <a:sym typeface="Trebuchet MS"/>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Trebuchet MS"/>
                <a:ea typeface="Trebuchet MS"/>
                <a:cs typeface="Trebuchet MS"/>
                <a:sym typeface="Trebuchet MS"/>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Trebuchet MS"/>
                <a:ea typeface="Trebuchet MS"/>
                <a:cs typeface="Trebuchet MS"/>
                <a:sym typeface="Trebuchet MS"/>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Trebuchet MS"/>
                <a:ea typeface="Trebuchet MS"/>
                <a:cs typeface="Trebuchet MS"/>
                <a:sym typeface="Trebuchet MS"/>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Trebuchet MS"/>
                <a:ea typeface="Trebuchet MS"/>
                <a:cs typeface="Trebuchet MS"/>
                <a:sym typeface="Trebuchet MS"/>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Trebuchet MS"/>
                <a:ea typeface="Trebuchet MS"/>
                <a:cs typeface="Trebuchet MS"/>
                <a:sym typeface="Trebuchet MS"/>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Trebuchet MS"/>
                <a:ea typeface="Trebuchet MS"/>
                <a:cs typeface="Trebuchet MS"/>
                <a:sym typeface="Trebuchet MS"/>
              </a:defRPr>
            </a:lvl9pPr>
          </a:lstStyle>
          <a:p>
            <a:endParaRPr/>
          </a:p>
        </p:txBody>
      </p:sp>
      <p:sp>
        <p:nvSpPr>
          <p:cNvPr id="15" name="Google Shape;15;p10"/>
          <p:cNvSpPr txBox="1">
            <a:spLocks noGrp="1"/>
          </p:cNvSpPr>
          <p:nvPr>
            <p:ph type="sldNum" idx="12"/>
          </p:nvPr>
        </p:nvSpPr>
        <p:spPr>
          <a:xfrm>
            <a:off x="10729455" y="753227"/>
            <a:ext cx="1154151" cy="1090789"/>
          </a:xfrm>
          <a:prstGeom prst="rect">
            <a:avLst/>
          </a:prstGeom>
          <a:noFill/>
          <a:ln>
            <a:noFill/>
          </a:ln>
        </p:spPr>
        <p:txBody>
          <a:bodyPr spcFirstLastPara="1" wrap="square" lIns="91425" tIns="45700" rIns="91425" bIns="45700" anchor="ctr" anchorCtr="0">
            <a:noAutofit/>
          </a:bodyPr>
          <a:lstStyle>
            <a:lvl1pPr marL="0" marR="0" lvl="0" indent="0" algn="l" rtl="0">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1pPr>
            <a:lvl2pPr marL="0" marR="0" lvl="1" indent="0" algn="l" rtl="0">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2pPr>
            <a:lvl3pPr marL="0" marR="0" lvl="2" indent="0" algn="l" rtl="0">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3pPr>
            <a:lvl4pPr marL="0" marR="0" lvl="3" indent="0" algn="l" rtl="0">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4pPr>
            <a:lvl5pPr marL="0" marR="0" lvl="4" indent="0" algn="l" rtl="0">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5pPr>
            <a:lvl6pPr marL="0" marR="0" lvl="5" indent="0" algn="l" rtl="0">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6pPr>
            <a:lvl7pPr marL="0" marR="0" lvl="6" indent="0" algn="l" rtl="0">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7pPr>
            <a:lvl8pPr marL="0" marR="0" lvl="7" indent="0" algn="l" rtl="0">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8pPr>
            <a:lvl9pPr marL="0" marR="0" lvl="8" indent="0" algn="l" rtl="0">
              <a:lnSpc>
                <a:spcPct val="100000"/>
              </a:lnSpc>
              <a:spcBef>
                <a:spcPts val="0"/>
              </a:spcBef>
              <a:spcAft>
                <a:spcPts val="0"/>
              </a:spcAft>
              <a:buClr>
                <a:srgbClr val="000000"/>
              </a:buClr>
              <a:buSzPts val="3600"/>
              <a:buFont typeface="Arial"/>
              <a:buNone/>
              <a:defRPr sz="3600" b="0" i="0" u="none" strike="noStrike" cap="none">
                <a:solidFill>
                  <a:schemeClr val="lt1"/>
                </a:solidFill>
                <a:latin typeface="Trebuchet MS"/>
                <a:ea typeface="Trebuchet MS"/>
                <a:cs typeface="Trebuchet MS"/>
                <a:sym typeface="Trebuchet MS"/>
              </a:defRPr>
            </a:lvl9pPr>
          </a:lstStyle>
          <a:p>
            <a:pPr marL="0" lvl="0" indent="0" algn="l"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06"/>
        <p:cNvGrpSpPr/>
        <p:nvPr/>
      </p:nvGrpSpPr>
      <p:grpSpPr>
        <a:xfrm>
          <a:off x="0" y="0"/>
          <a:ext cx="0" cy="0"/>
          <a:chOff x="0" y="0"/>
          <a:chExt cx="0" cy="0"/>
        </a:xfrm>
      </p:grpSpPr>
      <p:sp>
        <p:nvSpPr>
          <p:cNvPr id="207" name="Google Shape;207;p1"/>
          <p:cNvSpPr txBox="1">
            <a:spLocks noGrp="1"/>
          </p:cNvSpPr>
          <p:nvPr>
            <p:ph type="ctrTitle"/>
          </p:nvPr>
        </p:nvSpPr>
        <p:spPr>
          <a:xfrm>
            <a:off x="250016" y="2787497"/>
            <a:ext cx="8144134" cy="1373070"/>
          </a:xfrm>
          <a:prstGeom prst="rect">
            <a:avLst/>
          </a:prstGeom>
          <a:noFill/>
          <a:ln>
            <a:noFill/>
          </a:ln>
        </p:spPr>
        <p:txBody>
          <a:bodyPr spcFirstLastPara="1" wrap="square" lIns="91425" tIns="45700" rIns="91425" bIns="45700" anchor="b" anchorCtr="0">
            <a:noAutofit/>
          </a:bodyPr>
          <a:lstStyle/>
          <a:p>
            <a:pPr marL="0" lvl="0" indent="0" algn="r" rtl="0">
              <a:lnSpc>
                <a:spcPct val="90000"/>
              </a:lnSpc>
              <a:spcBef>
                <a:spcPts val="0"/>
              </a:spcBef>
              <a:spcAft>
                <a:spcPts val="0"/>
              </a:spcAft>
              <a:buClr>
                <a:schemeClr val="lt1"/>
              </a:buClr>
              <a:buSzPts val="5400"/>
              <a:buFont typeface="Trebuchet MS"/>
              <a:buNone/>
            </a:pPr>
            <a:r>
              <a:rPr lang="en-US"/>
              <a:t>Rehab pre-/post-op Knee joint replacement </a:t>
            </a:r>
            <a:endParaRPr/>
          </a:p>
        </p:txBody>
      </p:sp>
      <p:sp>
        <p:nvSpPr>
          <p:cNvPr id="208" name="Google Shape;208;p1"/>
          <p:cNvSpPr txBox="1">
            <a:spLocks noGrp="1"/>
          </p:cNvSpPr>
          <p:nvPr>
            <p:ph type="subTitle" idx="1"/>
          </p:nvPr>
        </p:nvSpPr>
        <p:spPr>
          <a:xfrm>
            <a:off x="398033" y="4394039"/>
            <a:ext cx="11478410" cy="2463961"/>
          </a:xfrm>
          <a:prstGeom prst="rect">
            <a:avLst/>
          </a:prstGeom>
          <a:noFill/>
          <a:ln>
            <a:noFill/>
          </a:ln>
        </p:spPr>
        <p:txBody>
          <a:bodyPr spcFirstLastPara="1" wrap="square" lIns="91425" tIns="45700" rIns="91425" bIns="45700" anchor="t" anchorCtr="0">
            <a:normAutofit fontScale="77500" lnSpcReduction="20000"/>
          </a:bodyPr>
          <a:lstStyle/>
          <a:p>
            <a:pPr marL="0" lvl="0" indent="0" algn="ctr" rtl="0">
              <a:lnSpc>
                <a:spcPct val="90000"/>
              </a:lnSpc>
              <a:spcBef>
                <a:spcPts val="0"/>
              </a:spcBef>
              <a:spcAft>
                <a:spcPts val="0"/>
              </a:spcAft>
              <a:buClr>
                <a:schemeClr val="lt1"/>
              </a:buClr>
              <a:buSzPct val="100000"/>
              <a:buNone/>
            </a:pPr>
            <a:endParaRPr sz="3200">
              <a:solidFill>
                <a:srgbClr val="FF0000"/>
              </a:solidFill>
            </a:endParaRPr>
          </a:p>
          <a:p>
            <a:pPr marL="0" lvl="0" indent="0" algn="ctr" rtl="0">
              <a:lnSpc>
                <a:spcPct val="90000"/>
              </a:lnSpc>
              <a:spcBef>
                <a:spcPts val="1000"/>
              </a:spcBef>
              <a:spcAft>
                <a:spcPts val="0"/>
              </a:spcAft>
              <a:buClr>
                <a:schemeClr val="lt1"/>
              </a:buClr>
              <a:buSzPct val="100000"/>
              <a:buNone/>
            </a:pPr>
            <a:r>
              <a:rPr lang="en-US" sz="2400" b="1"/>
              <a:t>Dr. Emil Azer, MD - Upstate Orthopedics </a:t>
            </a:r>
            <a:endParaRPr/>
          </a:p>
          <a:p>
            <a:pPr marL="0" lvl="0" indent="0" algn="ctr" rtl="0">
              <a:lnSpc>
                <a:spcPct val="90000"/>
              </a:lnSpc>
              <a:spcBef>
                <a:spcPts val="1000"/>
              </a:spcBef>
              <a:spcAft>
                <a:spcPts val="0"/>
              </a:spcAft>
              <a:buClr>
                <a:schemeClr val="lt1"/>
              </a:buClr>
              <a:buSzPct val="100000"/>
              <a:buNone/>
            </a:pPr>
            <a:endParaRPr sz="2400" b="1"/>
          </a:p>
          <a:p>
            <a:pPr marL="0" lvl="0" indent="0" algn="ctr" rtl="0">
              <a:lnSpc>
                <a:spcPct val="90000"/>
              </a:lnSpc>
              <a:spcBef>
                <a:spcPts val="1000"/>
              </a:spcBef>
              <a:spcAft>
                <a:spcPts val="0"/>
              </a:spcAft>
              <a:buClr>
                <a:schemeClr val="lt1"/>
              </a:buClr>
              <a:buSzPct val="100000"/>
              <a:buNone/>
            </a:pPr>
            <a:r>
              <a:rPr lang="en-US" sz="2400" b="1"/>
              <a:t>Dr. Damond Archung, PT DPT, Garry Campbell, PT-  Onondaga Physical Therapy</a:t>
            </a:r>
            <a:endParaRPr sz="2400" b="1"/>
          </a:p>
          <a:p>
            <a:pPr marL="0" lvl="0" indent="0" algn="ctr" rtl="0">
              <a:lnSpc>
                <a:spcPct val="90000"/>
              </a:lnSpc>
              <a:spcBef>
                <a:spcPts val="1000"/>
              </a:spcBef>
              <a:spcAft>
                <a:spcPts val="0"/>
              </a:spcAft>
              <a:buClr>
                <a:schemeClr val="lt1"/>
              </a:buClr>
              <a:buSzPct val="100000"/>
              <a:buNone/>
            </a:pPr>
            <a:endParaRPr sz="3200" b="1">
              <a:solidFill>
                <a:srgbClr val="FF0000"/>
              </a:solidFill>
            </a:endParaRPr>
          </a:p>
          <a:p>
            <a:pPr marL="0" lvl="0" indent="0" algn="ctr" rtl="0">
              <a:lnSpc>
                <a:spcPct val="90000"/>
              </a:lnSpc>
              <a:spcBef>
                <a:spcPts val="1000"/>
              </a:spcBef>
              <a:spcAft>
                <a:spcPts val="0"/>
              </a:spcAft>
              <a:buClr>
                <a:schemeClr val="lt1"/>
              </a:buClr>
              <a:buSzPct val="100000"/>
              <a:buNone/>
            </a:pPr>
            <a:endParaRPr sz="3200"/>
          </a:p>
          <a:p>
            <a:pPr marL="0" lvl="0" indent="0" algn="l" rtl="0">
              <a:lnSpc>
                <a:spcPct val="90000"/>
              </a:lnSpc>
              <a:spcBef>
                <a:spcPts val="1000"/>
              </a:spcBef>
              <a:spcAft>
                <a:spcPts val="0"/>
              </a:spcAft>
              <a:buClr>
                <a:schemeClr val="lt1"/>
              </a:buClr>
              <a:buSzPct val="100000"/>
              <a:buNone/>
            </a:pPr>
            <a:endParaRPr/>
          </a:p>
        </p:txBody>
      </p:sp>
      <p:pic>
        <p:nvPicPr>
          <p:cNvPr id="209" name="Google Shape;209;p1"/>
          <p:cNvPicPr preferRelativeResize="0"/>
          <p:nvPr/>
        </p:nvPicPr>
        <p:blipFill rotWithShape="1">
          <a:blip r:embed="rId3">
            <a:alphaModFix/>
          </a:blip>
          <a:srcRect/>
          <a:stretch/>
        </p:blipFill>
        <p:spPr>
          <a:xfrm>
            <a:off x="3874976" y="288596"/>
            <a:ext cx="3988864" cy="2014933"/>
          </a:xfrm>
          <a:prstGeom prst="rect">
            <a:avLst/>
          </a:prstGeom>
          <a:noFill/>
          <a:ln w="228600" cap="sq" cmpd="thickThin">
            <a:solidFill>
              <a:srgbClr val="000000"/>
            </a:solidFill>
            <a:prstDash val="solid"/>
            <a:miter lim="800000"/>
            <a:headEnd type="none" w="sm" len="sm"/>
            <a:tailEnd type="none" w="sm" len="sm"/>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88"/>
        <p:cNvGrpSpPr/>
        <p:nvPr/>
      </p:nvGrpSpPr>
      <p:grpSpPr>
        <a:xfrm>
          <a:off x="0" y="0"/>
          <a:ext cx="0" cy="0"/>
          <a:chOff x="0" y="0"/>
          <a:chExt cx="0" cy="0"/>
        </a:xfrm>
      </p:grpSpPr>
      <p:sp>
        <p:nvSpPr>
          <p:cNvPr id="289" name="Google Shape;289;p8"/>
          <p:cNvSpPr txBox="1">
            <a:spLocks noGrp="1"/>
          </p:cNvSpPr>
          <p:nvPr>
            <p:ph type="title"/>
          </p:nvPr>
        </p:nvSpPr>
        <p:spPr>
          <a:xfrm>
            <a:off x="680321" y="753228"/>
            <a:ext cx="9613861" cy="1080938"/>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lt1"/>
              </a:buClr>
              <a:buSzPts val="3600"/>
              <a:buFont typeface="Trebuchet MS"/>
              <a:buNone/>
            </a:pPr>
            <a:r>
              <a:rPr lang="en-US"/>
              <a:t>Post Op General Timeline</a:t>
            </a:r>
            <a:endParaRPr/>
          </a:p>
          <a:p>
            <a:pPr marL="0" lvl="0" indent="0" algn="l" rtl="0">
              <a:lnSpc>
                <a:spcPct val="90000"/>
              </a:lnSpc>
              <a:spcBef>
                <a:spcPts val="0"/>
              </a:spcBef>
              <a:spcAft>
                <a:spcPts val="0"/>
              </a:spcAft>
              <a:buClr>
                <a:schemeClr val="lt1"/>
              </a:buClr>
              <a:buSzPts val="3600"/>
              <a:buFont typeface="Trebuchet MS"/>
              <a:buNone/>
            </a:pPr>
            <a:endParaRPr/>
          </a:p>
        </p:txBody>
      </p:sp>
      <p:sp>
        <p:nvSpPr>
          <p:cNvPr id="290" name="Google Shape;290;p8"/>
          <p:cNvSpPr txBox="1">
            <a:spLocks noGrp="1"/>
          </p:cNvSpPr>
          <p:nvPr>
            <p:ph type="body" idx="1"/>
          </p:nvPr>
        </p:nvSpPr>
        <p:spPr>
          <a:xfrm>
            <a:off x="680325" y="2336875"/>
            <a:ext cx="9613800" cy="3924900"/>
          </a:xfrm>
          <a:prstGeom prst="rect">
            <a:avLst/>
          </a:prstGeom>
          <a:noFill/>
          <a:ln>
            <a:noFill/>
          </a:ln>
        </p:spPr>
        <p:txBody>
          <a:bodyPr spcFirstLastPara="1" wrap="square" lIns="91425" tIns="45700" rIns="91425" bIns="45700" anchor="t" anchorCtr="0">
            <a:normAutofit lnSpcReduction="10000"/>
          </a:bodyPr>
          <a:lstStyle/>
          <a:p>
            <a:pPr marL="228600" lvl="0" indent="-76200" algn="l" rtl="0">
              <a:lnSpc>
                <a:spcPct val="90000"/>
              </a:lnSpc>
              <a:spcBef>
                <a:spcPts val="0"/>
              </a:spcBef>
              <a:spcAft>
                <a:spcPts val="0"/>
              </a:spcAft>
              <a:buClr>
                <a:schemeClr val="lt1"/>
              </a:buClr>
              <a:buSzPts val="2400"/>
              <a:buNone/>
            </a:pPr>
            <a:r>
              <a:rPr lang="en-US"/>
              <a:t>Avg Length of hospital stay 2.5 days with in-patient skilled physical therapy. </a:t>
            </a:r>
            <a:endParaRPr/>
          </a:p>
          <a:p>
            <a:pPr marL="228600" lvl="0" indent="-76200" algn="l" rtl="0">
              <a:lnSpc>
                <a:spcPct val="90000"/>
              </a:lnSpc>
              <a:spcBef>
                <a:spcPts val="0"/>
              </a:spcBef>
              <a:spcAft>
                <a:spcPts val="0"/>
              </a:spcAft>
              <a:buClr>
                <a:schemeClr val="lt1"/>
              </a:buClr>
              <a:buSzPts val="2400"/>
              <a:buNone/>
            </a:pPr>
            <a:endParaRPr/>
          </a:p>
          <a:p>
            <a:pPr marL="228600" lvl="0" indent="-76200" algn="l" rtl="0">
              <a:lnSpc>
                <a:spcPct val="90000"/>
              </a:lnSpc>
              <a:spcBef>
                <a:spcPts val="0"/>
              </a:spcBef>
              <a:spcAft>
                <a:spcPts val="0"/>
              </a:spcAft>
              <a:buClr>
                <a:schemeClr val="lt1"/>
              </a:buClr>
              <a:buSzPts val="2400"/>
              <a:buNone/>
            </a:pPr>
            <a:r>
              <a:rPr lang="en-US"/>
              <a:t>After hospital discharge depending on functional ability and support at home may be discharged to home or may be necessary to be sent to a skilled nursing facility until able to be independent. </a:t>
            </a:r>
            <a:endParaRPr/>
          </a:p>
          <a:p>
            <a:pPr marL="228600" lvl="0" indent="-76200" algn="l" rtl="0">
              <a:lnSpc>
                <a:spcPct val="90000"/>
              </a:lnSpc>
              <a:spcBef>
                <a:spcPts val="0"/>
              </a:spcBef>
              <a:spcAft>
                <a:spcPts val="0"/>
              </a:spcAft>
              <a:buClr>
                <a:schemeClr val="lt1"/>
              </a:buClr>
              <a:buSzPts val="2400"/>
              <a:buNone/>
            </a:pPr>
            <a:endParaRPr/>
          </a:p>
          <a:p>
            <a:pPr marL="228600" lvl="0" indent="-76200" algn="l" rtl="0">
              <a:lnSpc>
                <a:spcPct val="90000"/>
              </a:lnSpc>
              <a:spcBef>
                <a:spcPts val="0"/>
              </a:spcBef>
              <a:spcAft>
                <a:spcPts val="0"/>
              </a:spcAft>
              <a:buClr>
                <a:schemeClr val="lt1"/>
              </a:buClr>
              <a:buSzPts val="2400"/>
              <a:buNone/>
            </a:pPr>
            <a:r>
              <a:rPr lang="en-US"/>
              <a:t>May have home care physical therapy after for ~ 2 weeks.</a:t>
            </a:r>
            <a:endParaRPr/>
          </a:p>
          <a:p>
            <a:pPr marL="228600" lvl="0" indent="-76200" algn="l" rtl="0">
              <a:lnSpc>
                <a:spcPct val="90000"/>
              </a:lnSpc>
              <a:spcBef>
                <a:spcPts val="0"/>
              </a:spcBef>
              <a:spcAft>
                <a:spcPts val="0"/>
              </a:spcAft>
              <a:buClr>
                <a:schemeClr val="lt1"/>
              </a:buClr>
              <a:buSzPts val="2400"/>
              <a:buNone/>
            </a:pPr>
            <a:endParaRPr/>
          </a:p>
          <a:p>
            <a:pPr marL="228600" lvl="0" indent="-76200" algn="l" rtl="0">
              <a:lnSpc>
                <a:spcPct val="90000"/>
              </a:lnSpc>
              <a:spcBef>
                <a:spcPts val="0"/>
              </a:spcBef>
              <a:spcAft>
                <a:spcPts val="0"/>
              </a:spcAft>
              <a:buClr>
                <a:schemeClr val="lt1"/>
              </a:buClr>
              <a:buSzPts val="2400"/>
              <a:buNone/>
            </a:pPr>
            <a:r>
              <a:rPr lang="en-US"/>
              <a:t>Outpatient generally starts by week 3-4. </a:t>
            </a:r>
            <a:endParaRPr/>
          </a:p>
          <a:p>
            <a:pPr marL="228600" lvl="0" indent="-76200" algn="l" rtl="0">
              <a:lnSpc>
                <a:spcPct val="90000"/>
              </a:lnSpc>
              <a:spcBef>
                <a:spcPts val="0"/>
              </a:spcBef>
              <a:spcAft>
                <a:spcPts val="0"/>
              </a:spcAft>
              <a:buClr>
                <a:schemeClr val="lt1"/>
              </a:buClr>
              <a:buSzPts val="2400"/>
              <a:buNone/>
            </a:pPr>
            <a:endParaRPr/>
          </a:p>
          <a:p>
            <a:pPr marL="228600" lvl="0" indent="-76200" algn="l" rtl="0">
              <a:lnSpc>
                <a:spcPct val="90000"/>
              </a:lnSpc>
              <a:spcBef>
                <a:spcPts val="0"/>
              </a:spcBef>
              <a:spcAft>
                <a:spcPts val="0"/>
              </a:spcAft>
              <a:buClr>
                <a:schemeClr val="lt1"/>
              </a:buClr>
              <a:buSzPts val="2400"/>
              <a:buNone/>
            </a:pPr>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95"/>
        <p:cNvGrpSpPr/>
        <p:nvPr/>
      </p:nvGrpSpPr>
      <p:grpSpPr>
        <a:xfrm>
          <a:off x="0" y="0"/>
          <a:ext cx="0" cy="0"/>
          <a:chOff x="0" y="0"/>
          <a:chExt cx="0" cy="0"/>
        </a:xfrm>
      </p:grpSpPr>
      <p:sp>
        <p:nvSpPr>
          <p:cNvPr id="296" name="Google Shape;296;gd36fe242ae_0_6"/>
          <p:cNvSpPr txBox="1">
            <a:spLocks noGrp="1"/>
          </p:cNvSpPr>
          <p:nvPr>
            <p:ph type="title"/>
          </p:nvPr>
        </p:nvSpPr>
        <p:spPr>
          <a:xfrm>
            <a:off x="680321" y="753228"/>
            <a:ext cx="9613800" cy="10809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n-US"/>
              <a:t>Functional Knee Bending Range of Motion </a:t>
            </a:r>
            <a:endParaRPr/>
          </a:p>
        </p:txBody>
      </p:sp>
      <p:sp>
        <p:nvSpPr>
          <p:cNvPr id="297" name="Google Shape;297;gd36fe242ae_0_6"/>
          <p:cNvSpPr txBox="1">
            <a:spLocks noGrp="1"/>
          </p:cNvSpPr>
          <p:nvPr>
            <p:ph type="body" idx="1"/>
          </p:nvPr>
        </p:nvSpPr>
        <p:spPr>
          <a:xfrm>
            <a:off x="680321" y="2336873"/>
            <a:ext cx="9613800" cy="3599400"/>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1000"/>
              </a:spcBef>
              <a:spcAft>
                <a:spcPts val="0"/>
              </a:spcAft>
              <a:buSzPts val="1800"/>
              <a:buNone/>
            </a:pPr>
            <a:r>
              <a:rPr lang="en-US"/>
              <a:t>Flexion: </a:t>
            </a:r>
            <a:endParaRPr/>
          </a:p>
          <a:p>
            <a:pPr marL="0" lvl="0" indent="0" algn="l" rtl="0">
              <a:lnSpc>
                <a:spcPct val="90000"/>
              </a:lnSpc>
              <a:spcBef>
                <a:spcPts val="1000"/>
              </a:spcBef>
              <a:spcAft>
                <a:spcPts val="0"/>
              </a:spcAft>
              <a:buSzPts val="1800"/>
              <a:buNone/>
            </a:pPr>
            <a:endParaRPr/>
          </a:p>
          <a:p>
            <a:pPr marL="0" lvl="0" indent="0" algn="l" rtl="0">
              <a:lnSpc>
                <a:spcPct val="90000"/>
              </a:lnSpc>
              <a:spcBef>
                <a:spcPts val="1000"/>
              </a:spcBef>
              <a:spcAft>
                <a:spcPts val="0"/>
              </a:spcAft>
              <a:buSzPts val="1800"/>
              <a:buNone/>
            </a:pPr>
            <a:r>
              <a:rPr lang="en-US"/>
              <a:t>	</a:t>
            </a:r>
            <a:endParaRPr/>
          </a:p>
          <a:p>
            <a:pPr marL="0" lvl="0" indent="0" algn="l" rtl="0">
              <a:lnSpc>
                <a:spcPct val="90000"/>
              </a:lnSpc>
              <a:spcBef>
                <a:spcPts val="1000"/>
              </a:spcBef>
              <a:spcAft>
                <a:spcPts val="0"/>
              </a:spcAft>
              <a:buSzPts val="1800"/>
              <a:buNone/>
            </a:pPr>
            <a:endParaRPr/>
          </a:p>
          <a:p>
            <a:pPr marL="0" lvl="0" indent="0" algn="l" rtl="0">
              <a:lnSpc>
                <a:spcPct val="90000"/>
              </a:lnSpc>
              <a:spcBef>
                <a:spcPts val="1000"/>
              </a:spcBef>
              <a:spcAft>
                <a:spcPts val="0"/>
              </a:spcAft>
              <a:buSzPts val="1800"/>
              <a:buNone/>
            </a:pPr>
            <a:endParaRPr/>
          </a:p>
        </p:txBody>
      </p:sp>
      <p:graphicFrame>
        <p:nvGraphicFramePr>
          <p:cNvPr id="298" name="Google Shape;298;gd36fe242ae_0_6"/>
          <p:cNvGraphicFramePr/>
          <p:nvPr/>
        </p:nvGraphicFramePr>
        <p:xfrm>
          <a:off x="351650" y="2963825"/>
          <a:ext cx="7121300" cy="3383040"/>
        </p:xfrm>
        <a:graphic>
          <a:graphicData uri="http://schemas.openxmlformats.org/drawingml/2006/table">
            <a:tbl>
              <a:tblPr>
                <a:noFill/>
                <a:tableStyleId>{E600D566-DEBD-4808-B546-FB27BAE96D22}</a:tableStyleId>
              </a:tblPr>
              <a:tblGrid>
                <a:gridCol w="2077050">
                  <a:extLst>
                    <a:ext uri="{9D8B030D-6E8A-4147-A177-3AD203B41FA5}">
                      <a16:colId xmlns:a16="http://schemas.microsoft.com/office/drawing/2014/main" val="20000"/>
                    </a:ext>
                  </a:extLst>
                </a:gridCol>
                <a:gridCol w="5044250">
                  <a:extLst>
                    <a:ext uri="{9D8B030D-6E8A-4147-A177-3AD203B41FA5}">
                      <a16:colId xmlns:a16="http://schemas.microsoft.com/office/drawing/2014/main" val="20001"/>
                    </a:ext>
                  </a:extLst>
                </a:gridCol>
              </a:tblGrid>
              <a:tr h="396200">
                <a:tc>
                  <a:txBody>
                    <a:bodyPr/>
                    <a:lstStyle/>
                    <a:p>
                      <a:pPr marL="0" marR="0" lvl="0" indent="0" algn="l" rtl="0">
                        <a:lnSpc>
                          <a:spcPct val="100000"/>
                        </a:lnSpc>
                        <a:spcBef>
                          <a:spcPts val="0"/>
                        </a:spcBef>
                        <a:spcAft>
                          <a:spcPts val="0"/>
                        </a:spcAft>
                        <a:buClr>
                          <a:srgbClr val="000000"/>
                        </a:buClr>
                        <a:buSzPts val="1400"/>
                        <a:buFont typeface="Arial"/>
                        <a:buNone/>
                      </a:pPr>
                      <a:r>
                        <a:rPr lang="en-US" sz="1400" u="none" strike="noStrike" cap="none">
                          <a:solidFill>
                            <a:srgbClr val="FFFFFF"/>
                          </a:solidFill>
                        </a:rPr>
                        <a:t>Activity</a:t>
                      </a:r>
                      <a:endParaRPr sz="1400" u="none" strike="noStrike" cap="none">
                        <a:solidFill>
                          <a:srgbClr val="FFFFFF"/>
                        </a:solidFill>
                      </a:endParaRPr>
                    </a:p>
                  </a:txBody>
                  <a:tcPr marL="91425" marR="91425" marT="91425" marB="91425">
                    <a:solidFill>
                      <a:schemeClr val="dk1"/>
                    </a:solidFill>
                  </a:tcPr>
                </a:tc>
                <a:tc>
                  <a:txBody>
                    <a:bodyPr/>
                    <a:lstStyle/>
                    <a:p>
                      <a:pPr marL="0" marR="0" lvl="0" indent="0" algn="l" rtl="0">
                        <a:lnSpc>
                          <a:spcPct val="100000"/>
                        </a:lnSpc>
                        <a:spcBef>
                          <a:spcPts val="0"/>
                        </a:spcBef>
                        <a:spcAft>
                          <a:spcPts val="0"/>
                        </a:spcAft>
                        <a:buClr>
                          <a:srgbClr val="000000"/>
                        </a:buClr>
                        <a:buSzPts val="1400"/>
                        <a:buFont typeface="Arial"/>
                        <a:buNone/>
                      </a:pPr>
                      <a:r>
                        <a:rPr lang="en-US" sz="1400" u="none" strike="noStrike" cap="none">
                          <a:solidFill>
                            <a:srgbClr val="FFFFFF"/>
                          </a:solidFill>
                        </a:rPr>
                        <a:t>Knee ROM Required</a:t>
                      </a:r>
                      <a:endParaRPr sz="1400" u="none" strike="noStrike" cap="none">
                        <a:solidFill>
                          <a:srgbClr val="FFFFFF"/>
                        </a:solidFill>
                      </a:endParaRPr>
                    </a:p>
                  </a:txBody>
                  <a:tcPr marL="91425" marR="91425" marT="91425" marB="91425">
                    <a:solidFill>
                      <a:schemeClr val="dk1"/>
                    </a:solidFill>
                  </a:tcPr>
                </a:tc>
                <a:extLst>
                  <a:ext uri="{0D108BD9-81ED-4DB2-BD59-A6C34878D82A}">
                    <a16:rowId xmlns:a16="http://schemas.microsoft.com/office/drawing/2014/main" val="10000"/>
                  </a:ext>
                </a:extLst>
              </a:tr>
              <a:tr h="396200">
                <a:tc>
                  <a:txBody>
                    <a:bodyPr/>
                    <a:lstStyle/>
                    <a:p>
                      <a:pPr marL="0" marR="0" lvl="0" indent="0" algn="l" rtl="0">
                        <a:lnSpc>
                          <a:spcPct val="100000"/>
                        </a:lnSpc>
                        <a:spcBef>
                          <a:spcPts val="0"/>
                        </a:spcBef>
                        <a:spcAft>
                          <a:spcPts val="0"/>
                        </a:spcAft>
                        <a:buClr>
                          <a:srgbClr val="000000"/>
                        </a:buClr>
                        <a:buSzPts val="1400"/>
                        <a:buFont typeface="Arial"/>
                        <a:buNone/>
                      </a:pPr>
                      <a:r>
                        <a:rPr lang="en-US" sz="1400" u="none" strike="noStrike" cap="none">
                          <a:solidFill>
                            <a:srgbClr val="FFFFFF"/>
                          </a:solidFill>
                        </a:rPr>
                        <a:t>Reciprocal Stairs</a:t>
                      </a:r>
                      <a:endParaRPr sz="1400" u="none" strike="noStrike" cap="none">
                        <a:solidFill>
                          <a:srgbClr val="FFFFFF"/>
                        </a:solidFill>
                      </a:endParaRPr>
                    </a:p>
                  </a:txBody>
                  <a:tcPr marL="91425" marR="91425" marT="91425" marB="91425">
                    <a:solidFill>
                      <a:schemeClr val="dk1"/>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solidFill>
                          <a:srgbClr val="FFFFFF"/>
                        </a:solidFill>
                      </a:endParaRPr>
                    </a:p>
                  </a:txBody>
                  <a:tcPr marL="91425" marR="91425" marT="91425" marB="91425">
                    <a:solidFill>
                      <a:schemeClr val="dk1"/>
                    </a:solidFill>
                  </a:tcPr>
                </a:tc>
                <a:extLst>
                  <a:ext uri="{0D108BD9-81ED-4DB2-BD59-A6C34878D82A}">
                    <a16:rowId xmlns:a16="http://schemas.microsoft.com/office/drawing/2014/main" val="10001"/>
                  </a:ext>
                </a:extLst>
              </a:tr>
              <a:tr h="396200">
                <a:tc>
                  <a:txBody>
                    <a:bodyPr/>
                    <a:lstStyle/>
                    <a:p>
                      <a:pPr marL="0" marR="0" lvl="0" indent="0" algn="r" rtl="0">
                        <a:lnSpc>
                          <a:spcPct val="100000"/>
                        </a:lnSpc>
                        <a:spcBef>
                          <a:spcPts val="0"/>
                        </a:spcBef>
                        <a:spcAft>
                          <a:spcPts val="0"/>
                        </a:spcAft>
                        <a:buClr>
                          <a:srgbClr val="000000"/>
                        </a:buClr>
                        <a:buSzPts val="1400"/>
                        <a:buFont typeface="Arial"/>
                        <a:buNone/>
                      </a:pPr>
                      <a:r>
                        <a:rPr lang="en-US" sz="1400" u="none" strike="noStrike" cap="none">
                          <a:solidFill>
                            <a:srgbClr val="FFFFFF"/>
                          </a:solidFill>
                        </a:rPr>
                        <a:t>Up</a:t>
                      </a:r>
                      <a:endParaRPr sz="1400" u="none" strike="noStrike" cap="none">
                        <a:solidFill>
                          <a:srgbClr val="FFFFFF"/>
                        </a:solidFill>
                      </a:endParaRPr>
                    </a:p>
                  </a:txBody>
                  <a:tcPr marL="91425" marR="91425" marT="91425" marB="91425">
                    <a:solidFill>
                      <a:schemeClr val="dk1"/>
                    </a:solidFill>
                  </a:tcPr>
                </a:tc>
                <a:tc>
                  <a:txBody>
                    <a:bodyPr/>
                    <a:lstStyle/>
                    <a:p>
                      <a:pPr marL="0" marR="0" lvl="0" indent="0" algn="l" rtl="0">
                        <a:lnSpc>
                          <a:spcPct val="100000"/>
                        </a:lnSpc>
                        <a:spcBef>
                          <a:spcPts val="0"/>
                        </a:spcBef>
                        <a:spcAft>
                          <a:spcPts val="0"/>
                        </a:spcAft>
                        <a:buClr>
                          <a:srgbClr val="000000"/>
                        </a:buClr>
                        <a:buSzPts val="1400"/>
                        <a:buFont typeface="Arial"/>
                        <a:buNone/>
                      </a:pPr>
                      <a:r>
                        <a:rPr lang="en-US" sz="1400" u="none" strike="noStrike" cap="none">
                          <a:solidFill>
                            <a:srgbClr val="FFFFFF"/>
                          </a:solidFill>
                        </a:rPr>
                        <a:t>83 degrees</a:t>
                      </a:r>
                      <a:r>
                        <a:rPr lang="en-US" sz="1400" u="none" strike="noStrike" cap="none" baseline="30000">
                          <a:solidFill>
                            <a:srgbClr val="FFFFFF"/>
                          </a:solidFill>
                        </a:rPr>
                        <a:t>1</a:t>
                      </a:r>
                      <a:endParaRPr sz="1400" u="none" strike="noStrike" cap="none" baseline="30000">
                        <a:solidFill>
                          <a:srgbClr val="FFFFFF"/>
                        </a:solidFill>
                      </a:endParaRPr>
                    </a:p>
                  </a:txBody>
                  <a:tcPr marL="91425" marR="91425" marT="91425" marB="91425">
                    <a:solidFill>
                      <a:schemeClr val="dk1"/>
                    </a:solidFill>
                  </a:tcPr>
                </a:tc>
                <a:extLst>
                  <a:ext uri="{0D108BD9-81ED-4DB2-BD59-A6C34878D82A}">
                    <a16:rowId xmlns:a16="http://schemas.microsoft.com/office/drawing/2014/main" val="10002"/>
                  </a:ext>
                </a:extLst>
              </a:tr>
              <a:tr h="396200">
                <a:tc>
                  <a:txBody>
                    <a:bodyPr/>
                    <a:lstStyle/>
                    <a:p>
                      <a:pPr marL="0" marR="0" lvl="0" indent="0" algn="r" rtl="0">
                        <a:lnSpc>
                          <a:spcPct val="100000"/>
                        </a:lnSpc>
                        <a:spcBef>
                          <a:spcPts val="0"/>
                        </a:spcBef>
                        <a:spcAft>
                          <a:spcPts val="0"/>
                        </a:spcAft>
                        <a:buClr>
                          <a:srgbClr val="000000"/>
                        </a:buClr>
                        <a:buSzPts val="1400"/>
                        <a:buFont typeface="Arial"/>
                        <a:buNone/>
                      </a:pPr>
                      <a:r>
                        <a:rPr lang="en-US" sz="1400" u="none" strike="noStrike" cap="none">
                          <a:solidFill>
                            <a:srgbClr val="FFFFFF"/>
                          </a:solidFill>
                        </a:rPr>
                        <a:t>Down</a:t>
                      </a:r>
                      <a:endParaRPr sz="1400" u="none" strike="noStrike" cap="none">
                        <a:solidFill>
                          <a:srgbClr val="FFFFFF"/>
                        </a:solidFill>
                      </a:endParaRPr>
                    </a:p>
                  </a:txBody>
                  <a:tcPr marL="91425" marR="91425" marT="91425" marB="91425">
                    <a:solidFill>
                      <a:schemeClr val="dk1"/>
                    </a:solidFill>
                  </a:tcPr>
                </a:tc>
                <a:tc>
                  <a:txBody>
                    <a:bodyPr/>
                    <a:lstStyle/>
                    <a:p>
                      <a:pPr marL="0" marR="0" lvl="0" indent="0" algn="l" rtl="0">
                        <a:lnSpc>
                          <a:spcPct val="100000"/>
                        </a:lnSpc>
                        <a:spcBef>
                          <a:spcPts val="0"/>
                        </a:spcBef>
                        <a:spcAft>
                          <a:spcPts val="0"/>
                        </a:spcAft>
                        <a:buClr>
                          <a:srgbClr val="000000"/>
                        </a:buClr>
                        <a:buSzPts val="1400"/>
                        <a:buFont typeface="Arial"/>
                        <a:buNone/>
                      </a:pPr>
                      <a:r>
                        <a:rPr lang="en-US" sz="1400" u="none" strike="noStrike" cap="none">
                          <a:solidFill>
                            <a:srgbClr val="FFFFFF"/>
                          </a:solidFill>
                        </a:rPr>
                        <a:t>90 degrees</a:t>
                      </a:r>
                      <a:r>
                        <a:rPr lang="en-US" sz="1400" u="none" strike="noStrike" cap="none" baseline="30000">
                          <a:solidFill>
                            <a:srgbClr val="FFFFFF"/>
                          </a:solidFill>
                        </a:rPr>
                        <a:t>2</a:t>
                      </a:r>
                      <a:endParaRPr sz="1400" u="none" strike="noStrike" cap="none" baseline="30000">
                        <a:solidFill>
                          <a:srgbClr val="FFFFFF"/>
                        </a:solidFill>
                      </a:endParaRPr>
                    </a:p>
                  </a:txBody>
                  <a:tcPr marL="91425" marR="91425" marT="91425" marB="91425">
                    <a:solidFill>
                      <a:schemeClr val="dk1"/>
                    </a:solidFill>
                  </a:tcPr>
                </a:tc>
                <a:extLst>
                  <a:ext uri="{0D108BD9-81ED-4DB2-BD59-A6C34878D82A}">
                    <a16:rowId xmlns:a16="http://schemas.microsoft.com/office/drawing/2014/main" val="10003"/>
                  </a:ext>
                </a:extLst>
              </a:tr>
              <a:tr h="396200">
                <a:tc>
                  <a:txBody>
                    <a:bodyPr/>
                    <a:lstStyle/>
                    <a:p>
                      <a:pPr marL="0" marR="0" lvl="0" indent="0" algn="l" rtl="0">
                        <a:lnSpc>
                          <a:spcPct val="100000"/>
                        </a:lnSpc>
                        <a:spcBef>
                          <a:spcPts val="0"/>
                        </a:spcBef>
                        <a:spcAft>
                          <a:spcPts val="0"/>
                        </a:spcAft>
                        <a:buClr>
                          <a:srgbClr val="000000"/>
                        </a:buClr>
                        <a:buSzPts val="1400"/>
                        <a:buFont typeface="Arial"/>
                        <a:buNone/>
                      </a:pPr>
                      <a:r>
                        <a:rPr lang="en-US" sz="1400" u="none" strike="noStrike" cap="none">
                          <a:solidFill>
                            <a:srgbClr val="FFFFFF"/>
                          </a:solidFill>
                        </a:rPr>
                        <a:t>Sitting </a:t>
                      </a:r>
                      <a:endParaRPr sz="1400" u="none" strike="noStrike" cap="none">
                        <a:solidFill>
                          <a:srgbClr val="FFFFFF"/>
                        </a:solidFill>
                      </a:endParaRPr>
                    </a:p>
                  </a:txBody>
                  <a:tcPr marL="91425" marR="91425" marT="91425" marB="91425">
                    <a:solidFill>
                      <a:schemeClr val="dk1"/>
                    </a:solidFill>
                  </a:tcPr>
                </a:tc>
                <a:tc>
                  <a:txBody>
                    <a:bodyPr/>
                    <a:lstStyle/>
                    <a:p>
                      <a:pPr marL="0" marR="0" lvl="0" indent="0" algn="l" rtl="0">
                        <a:lnSpc>
                          <a:spcPct val="100000"/>
                        </a:lnSpc>
                        <a:spcBef>
                          <a:spcPts val="0"/>
                        </a:spcBef>
                        <a:spcAft>
                          <a:spcPts val="0"/>
                        </a:spcAft>
                        <a:buClr>
                          <a:srgbClr val="000000"/>
                        </a:buClr>
                        <a:buSzPts val="1400"/>
                        <a:buFont typeface="Arial"/>
                        <a:buNone/>
                      </a:pPr>
                      <a:r>
                        <a:rPr lang="en-US" sz="1400" u="none" strike="noStrike" cap="none">
                          <a:solidFill>
                            <a:srgbClr val="FFFFFF"/>
                          </a:solidFill>
                        </a:rPr>
                        <a:t>93 degrees</a:t>
                      </a:r>
                      <a:r>
                        <a:rPr lang="en-US" sz="1400" u="none" strike="noStrike" cap="none" baseline="30000">
                          <a:solidFill>
                            <a:srgbClr val="FFFFFF"/>
                          </a:solidFill>
                        </a:rPr>
                        <a:t>1</a:t>
                      </a:r>
                      <a:endParaRPr sz="1400" u="none" strike="noStrike" cap="none" baseline="30000">
                        <a:solidFill>
                          <a:srgbClr val="FFFFFF"/>
                        </a:solidFill>
                      </a:endParaRPr>
                    </a:p>
                  </a:txBody>
                  <a:tcPr marL="91425" marR="91425" marT="91425" marB="91425">
                    <a:solidFill>
                      <a:schemeClr val="dk1"/>
                    </a:solidFill>
                  </a:tcPr>
                </a:tc>
                <a:extLst>
                  <a:ext uri="{0D108BD9-81ED-4DB2-BD59-A6C34878D82A}">
                    <a16:rowId xmlns:a16="http://schemas.microsoft.com/office/drawing/2014/main" val="10004"/>
                  </a:ext>
                </a:extLst>
              </a:tr>
              <a:tr h="396200">
                <a:tc>
                  <a:txBody>
                    <a:bodyPr/>
                    <a:lstStyle/>
                    <a:p>
                      <a:pPr marL="0" marR="0" lvl="0" indent="0" algn="l" rtl="0">
                        <a:lnSpc>
                          <a:spcPct val="100000"/>
                        </a:lnSpc>
                        <a:spcBef>
                          <a:spcPts val="0"/>
                        </a:spcBef>
                        <a:spcAft>
                          <a:spcPts val="0"/>
                        </a:spcAft>
                        <a:buClr>
                          <a:srgbClr val="000000"/>
                        </a:buClr>
                        <a:buSzPts val="1400"/>
                        <a:buFont typeface="Arial"/>
                        <a:buNone/>
                      </a:pPr>
                      <a:r>
                        <a:rPr lang="en-US" sz="1400" u="none" strike="noStrike" cap="none">
                          <a:solidFill>
                            <a:srgbClr val="FFFFFF"/>
                          </a:solidFill>
                        </a:rPr>
                        <a:t>Tying shoes</a:t>
                      </a:r>
                      <a:endParaRPr sz="1400" u="none" strike="noStrike" cap="none">
                        <a:solidFill>
                          <a:srgbClr val="FFFFFF"/>
                        </a:solidFill>
                      </a:endParaRPr>
                    </a:p>
                  </a:txBody>
                  <a:tcPr marL="91425" marR="91425" marT="91425" marB="91425">
                    <a:solidFill>
                      <a:schemeClr val="dk1"/>
                    </a:solidFill>
                  </a:tcPr>
                </a:tc>
                <a:tc>
                  <a:txBody>
                    <a:bodyPr/>
                    <a:lstStyle/>
                    <a:p>
                      <a:pPr marL="0" marR="0" lvl="0" indent="0" algn="l" rtl="0">
                        <a:lnSpc>
                          <a:spcPct val="100000"/>
                        </a:lnSpc>
                        <a:spcBef>
                          <a:spcPts val="0"/>
                        </a:spcBef>
                        <a:spcAft>
                          <a:spcPts val="0"/>
                        </a:spcAft>
                        <a:buClr>
                          <a:srgbClr val="000000"/>
                        </a:buClr>
                        <a:buSzPts val="1400"/>
                        <a:buFont typeface="Arial"/>
                        <a:buNone/>
                      </a:pPr>
                      <a:r>
                        <a:rPr lang="en-US" sz="1400" u="none" strike="noStrike" cap="none">
                          <a:solidFill>
                            <a:srgbClr val="FFFFFF"/>
                          </a:solidFill>
                        </a:rPr>
                        <a:t>106 degrees</a:t>
                      </a:r>
                      <a:r>
                        <a:rPr lang="en-US" sz="1400" u="none" strike="noStrike" cap="none" baseline="30000">
                          <a:solidFill>
                            <a:srgbClr val="FFFFFF"/>
                          </a:solidFill>
                        </a:rPr>
                        <a:t>1</a:t>
                      </a:r>
                      <a:endParaRPr sz="1400" u="none" strike="noStrike" cap="none" baseline="30000">
                        <a:solidFill>
                          <a:srgbClr val="FFFFFF"/>
                        </a:solidFill>
                      </a:endParaRPr>
                    </a:p>
                  </a:txBody>
                  <a:tcPr marL="91425" marR="91425" marT="91425" marB="91425">
                    <a:solidFill>
                      <a:schemeClr val="dk1"/>
                    </a:solidFill>
                  </a:tcPr>
                </a:tc>
                <a:extLst>
                  <a:ext uri="{0D108BD9-81ED-4DB2-BD59-A6C34878D82A}">
                    <a16:rowId xmlns:a16="http://schemas.microsoft.com/office/drawing/2014/main" val="10005"/>
                  </a:ext>
                </a:extLst>
              </a:tr>
              <a:tr h="396200">
                <a:tc>
                  <a:txBody>
                    <a:bodyPr/>
                    <a:lstStyle/>
                    <a:p>
                      <a:pPr marL="0" marR="0" lvl="0" indent="0" algn="l" rtl="0">
                        <a:lnSpc>
                          <a:spcPct val="100000"/>
                        </a:lnSpc>
                        <a:spcBef>
                          <a:spcPts val="0"/>
                        </a:spcBef>
                        <a:spcAft>
                          <a:spcPts val="0"/>
                        </a:spcAft>
                        <a:buClr>
                          <a:srgbClr val="000000"/>
                        </a:buClr>
                        <a:buSzPts val="1400"/>
                        <a:buFont typeface="Arial"/>
                        <a:buNone/>
                      </a:pPr>
                      <a:r>
                        <a:rPr lang="en-US" sz="1400" u="none" strike="noStrike" cap="none">
                          <a:solidFill>
                            <a:srgbClr val="FFFFFF"/>
                          </a:solidFill>
                        </a:rPr>
                        <a:t>Lifting objects</a:t>
                      </a:r>
                      <a:endParaRPr sz="1400" u="none" strike="noStrike" cap="none">
                        <a:solidFill>
                          <a:srgbClr val="FFFFFF"/>
                        </a:solidFill>
                      </a:endParaRPr>
                    </a:p>
                  </a:txBody>
                  <a:tcPr marL="91425" marR="91425" marT="91425" marB="91425">
                    <a:solidFill>
                      <a:schemeClr val="dk1"/>
                    </a:solidFill>
                  </a:tcPr>
                </a:tc>
                <a:tc>
                  <a:txBody>
                    <a:bodyPr/>
                    <a:lstStyle/>
                    <a:p>
                      <a:pPr marL="0" marR="0" lvl="0" indent="0" algn="l" rtl="0">
                        <a:lnSpc>
                          <a:spcPct val="100000"/>
                        </a:lnSpc>
                        <a:spcBef>
                          <a:spcPts val="0"/>
                        </a:spcBef>
                        <a:spcAft>
                          <a:spcPts val="0"/>
                        </a:spcAft>
                        <a:buClr>
                          <a:srgbClr val="000000"/>
                        </a:buClr>
                        <a:buSzPts val="1400"/>
                        <a:buFont typeface="Arial"/>
                        <a:buNone/>
                      </a:pPr>
                      <a:r>
                        <a:rPr lang="en-US" sz="1400" u="none" strike="noStrike" cap="none">
                          <a:solidFill>
                            <a:srgbClr val="FFFFFF"/>
                          </a:solidFill>
                        </a:rPr>
                        <a:t>71-117 degrees</a:t>
                      </a:r>
                      <a:r>
                        <a:rPr lang="en-US" sz="1400" u="none" strike="noStrike" cap="none" baseline="30000">
                          <a:solidFill>
                            <a:srgbClr val="FFFFFF"/>
                          </a:solidFill>
                        </a:rPr>
                        <a:t>1</a:t>
                      </a:r>
                      <a:endParaRPr sz="1400" u="none" strike="noStrike" cap="none" baseline="30000">
                        <a:solidFill>
                          <a:srgbClr val="FFFFFF"/>
                        </a:solidFill>
                      </a:endParaRPr>
                    </a:p>
                  </a:txBody>
                  <a:tcPr marL="91425" marR="91425" marT="91425" marB="91425">
                    <a:solidFill>
                      <a:schemeClr val="dk1"/>
                    </a:solidFill>
                  </a:tcPr>
                </a:tc>
                <a:extLst>
                  <a:ext uri="{0D108BD9-81ED-4DB2-BD59-A6C34878D82A}">
                    <a16:rowId xmlns:a16="http://schemas.microsoft.com/office/drawing/2014/main" val="10006"/>
                  </a:ext>
                </a:extLst>
              </a:tr>
              <a:tr h="396200">
                <a:tc>
                  <a:txBody>
                    <a:bodyPr/>
                    <a:lstStyle/>
                    <a:p>
                      <a:pPr marL="0" marR="0" lvl="0" indent="0" algn="l" rtl="0">
                        <a:lnSpc>
                          <a:spcPct val="100000"/>
                        </a:lnSpc>
                        <a:spcBef>
                          <a:spcPts val="0"/>
                        </a:spcBef>
                        <a:spcAft>
                          <a:spcPts val="0"/>
                        </a:spcAft>
                        <a:buClr>
                          <a:srgbClr val="000000"/>
                        </a:buClr>
                        <a:buSzPts val="1400"/>
                        <a:buFont typeface="Arial"/>
                        <a:buNone/>
                      </a:pPr>
                      <a:r>
                        <a:rPr lang="en-US" sz="1400" u="none" strike="noStrike" cap="none">
                          <a:solidFill>
                            <a:srgbClr val="FFFFFF"/>
                          </a:solidFill>
                        </a:rPr>
                        <a:t>Kneeling</a:t>
                      </a:r>
                      <a:endParaRPr sz="1400" u="none" strike="noStrike" cap="none">
                        <a:solidFill>
                          <a:srgbClr val="FFFFFF"/>
                        </a:solidFill>
                      </a:endParaRPr>
                    </a:p>
                  </a:txBody>
                  <a:tcPr marL="91425" marR="91425" marT="91425" marB="91425">
                    <a:solidFill>
                      <a:schemeClr val="dk1"/>
                    </a:solidFill>
                  </a:tcPr>
                </a:tc>
                <a:tc>
                  <a:txBody>
                    <a:bodyPr/>
                    <a:lstStyle/>
                    <a:p>
                      <a:pPr marL="0" marR="0" lvl="0" indent="0" algn="l" rtl="0">
                        <a:lnSpc>
                          <a:spcPct val="100000"/>
                        </a:lnSpc>
                        <a:spcBef>
                          <a:spcPts val="0"/>
                        </a:spcBef>
                        <a:spcAft>
                          <a:spcPts val="0"/>
                        </a:spcAft>
                        <a:buClr>
                          <a:srgbClr val="000000"/>
                        </a:buClr>
                        <a:buSzPts val="1400"/>
                        <a:buFont typeface="Arial"/>
                        <a:buNone/>
                      </a:pPr>
                      <a:r>
                        <a:rPr lang="en-US" sz="1400" u="none" strike="noStrike" cap="none">
                          <a:solidFill>
                            <a:srgbClr val="FFFFFF"/>
                          </a:solidFill>
                        </a:rPr>
                        <a:t>90-115 degrees</a:t>
                      </a:r>
                      <a:r>
                        <a:rPr lang="en-US" sz="1400" u="none" strike="noStrike" cap="none" baseline="30000">
                          <a:solidFill>
                            <a:srgbClr val="FFFFFF"/>
                          </a:solidFill>
                        </a:rPr>
                        <a:t>2,3</a:t>
                      </a:r>
                      <a:r>
                        <a:rPr lang="en-US" sz="1400" u="none" strike="noStrike" cap="none">
                          <a:solidFill>
                            <a:srgbClr val="FFFFFF"/>
                          </a:solidFill>
                        </a:rPr>
                        <a:t> (Reports of continued pain post TKA with kneeling is common)</a:t>
                      </a:r>
                      <a:endParaRPr sz="1400" u="none" strike="noStrike" cap="none">
                        <a:solidFill>
                          <a:srgbClr val="FFFFFF"/>
                        </a:solidFill>
                      </a:endParaRPr>
                    </a:p>
                  </a:txBody>
                  <a:tcPr marL="91425" marR="91425" marT="91425" marB="91425">
                    <a:solidFill>
                      <a:schemeClr val="dk1"/>
                    </a:solidFill>
                  </a:tcPr>
                </a:tc>
                <a:extLst>
                  <a:ext uri="{0D108BD9-81ED-4DB2-BD59-A6C34878D82A}">
                    <a16:rowId xmlns:a16="http://schemas.microsoft.com/office/drawing/2014/main" val="10007"/>
                  </a:ext>
                </a:extLst>
              </a:tr>
            </a:tbl>
          </a:graphicData>
        </a:graphic>
      </p:graphicFrame>
      <p:pic>
        <p:nvPicPr>
          <p:cNvPr id="299" name="Google Shape;299;gd36fe242ae_0_6"/>
          <p:cNvPicPr preferRelativeResize="0"/>
          <p:nvPr/>
        </p:nvPicPr>
        <p:blipFill rotWithShape="1">
          <a:blip r:embed="rId3">
            <a:alphaModFix/>
          </a:blip>
          <a:srcRect/>
          <a:stretch/>
        </p:blipFill>
        <p:spPr>
          <a:xfrm>
            <a:off x="7866275" y="2963825"/>
            <a:ext cx="3874800" cy="338305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04"/>
        <p:cNvGrpSpPr/>
        <p:nvPr/>
      </p:nvGrpSpPr>
      <p:grpSpPr>
        <a:xfrm>
          <a:off x="0" y="0"/>
          <a:ext cx="0" cy="0"/>
          <a:chOff x="0" y="0"/>
          <a:chExt cx="0" cy="0"/>
        </a:xfrm>
      </p:grpSpPr>
      <p:sp>
        <p:nvSpPr>
          <p:cNvPr id="305" name="Google Shape;305;gd36fe242ae_0_0"/>
          <p:cNvSpPr txBox="1">
            <a:spLocks noGrp="1"/>
          </p:cNvSpPr>
          <p:nvPr>
            <p:ph type="title"/>
          </p:nvPr>
        </p:nvSpPr>
        <p:spPr>
          <a:xfrm>
            <a:off x="680321" y="753228"/>
            <a:ext cx="9613800" cy="10809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n-US"/>
              <a:t>Post Op ROM </a:t>
            </a:r>
            <a:endParaRPr/>
          </a:p>
        </p:txBody>
      </p:sp>
      <p:sp>
        <p:nvSpPr>
          <p:cNvPr id="306" name="Google Shape;306;gd36fe242ae_0_0"/>
          <p:cNvSpPr txBox="1">
            <a:spLocks noGrp="1"/>
          </p:cNvSpPr>
          <p:nvPr>
            <p:ph type="body" idx="1"/>
          </p:nvPr>
        </p:nvSpPr>
        <p:spPr>
          <a:xfrm>
            <a:off x="680326" y="2336875"/>
            <a:ext cx="6699600" cy="3599400"/>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1000"/>
              </a:spcBef>
              <a:spcAft>
                <a:spcPts val="0"/>
              </a:spcAft>
              <a:buSzPts val="1800"/>
              <a:buNone/>
            </a:pPr>
            <a:r>
              <a:rPr lang="en-US"/>
              <a:t>Most knee flexion ROM gains will occur in first 40 days post surgery</a:t>
            </a:r>
            <a:endParaRPr/>
          </a:p>
          <a:p>
            <a:pPr marL="0" lvl="0" indent="0" algn="l" rtl="0">
              <a:lnSpc>
                <a:spcPct val="90000"/>
              </a:lnSpc>
              <a:spcBef>
                <a:spcPts val="1000"/>
              </a:spcBef>
              <a:spcAft>
                <a:spcPts val="0"/>
              </a:spcAft>
              <a:buSzPts val="1800"/>
              <a:buNone/>
            </a:pPr>
            <a:endParaRPr/>
          </a:p>
          <a:p>
            <a:pPr marL="0" lvl="0" indent="0" algn="l" rtl="0">
              <a:lnSpc>
                <a:spcPct val="90000"/>
              </a:lnSpc>
              <a:spcBef>
                <a:spcPts val="1000"/>
              </a:spcBef>
              <a:spcAft>
                <a:spcPts val="0"/>
              </a:spcAft>
              <a:buSzPts val="1800"/>
              <a:buNone/>
            </a:pPr>
            <a:r>
              <a:rPr lang="en-US"/>
              <a:t>Average knee replacement will have 85 degrees initially post surgery and improve to 110 degrees by that 40 day window.  </a:t>
            </a:r>
            <a:endParaRPr/>
          </a:p>
          <a:p>
            <a:pPr marL="0" lvl="0" indent="0" algn="l" rtl="0">
              <a:lnSpc>
                <a:spcPct val="90000"/>
              </a:lnSpc>
              <a:spcBef>
                <a:spcPts val="1000"/>
              </a:spcBef>
              <a:spcAft>
                <a:spcPts val="0"/>
              </a:spcAft>
              <a:buSzPts val="1800"/>
              <a:buNone/>
            </a:pPr>
            <a:endParaRPr/>
          </a:p>
        </p:txBody>
      </p:sp>
      <p:pic>
        <p:nvPicPr>
          <p:cNvPr id="307" name="Google Shape;307;gd36fe242ae_0_0"/>
          <p:cNvPicPr preferRelativeResize="0"/>
          <p:nvPr/>
        </p:nvPicPr>
        <p:blipFill rotWithShape="1">
          <a:blip r:embed="rId3">
            <a:alphaModFix/>
          </a:blip>
          <a:srcRect/>
          <a:stretch/>
        </p:blipFill>
        <p:spPr>
          <a:xfrm>
            <a:off x="7491776" y="83875"/>
            <a:ext cx="4700225" cy="669025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312"/>
        <p:cNvGrpSpPr/>
        <p:nvPr/>
      </p:nvGrpSpPr>
      <p:grpSpPr>
        <a:xfrm>
          <a:off x="0" y="0"/>
          <a:ext cx="0" cy="0"/>
          <a:chOff x="0" y="0"/>
          <a:chExt cx="0" cy="0"/>
        </a:xfrm>
      </p:grpSpPr>
      <p:sp>
        <p:nvSpPr>
          <p:cNvPr id="313" name="Google Shape;313;gd3e34aa9d3_0_1"/>
          <p:cNvSpPr txBox="1">
            <a:spLocks noGrp="1"/>
          </p:cNvSpPr>
          <p:nvPr>
            <p:ph type="title"/>
          </p:nvPr>
        </p:nvSpPr>
        <p:spPr>
          <a:xfrm>
            <a:off x="680321" y="753228"/>
            <a:ext cx="9613800" cy="10809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n-US"/>
              <a:t>Sit to Stand Demo</a:t>
            </a:r>
            <a:endParaRPr/>
          </a:p>
        </p:txBody>
      </p:sp>
      <p:pic>
        <p:nvPicPr>
          <p:cNvPr id="314" name="Google Shape;314;gd3e34aa9d3_0_1"/>
          <p:cNvPicPr preferRelativeResize="0"/>
          <p:nvPr/>
        </p:nvPicPr>
        <p:blipFill rotWithShape="1">
          <a:blip r:embed="rId3">
            <a:alphaModFix/>
          </a:blip>
          <a:srcRect/>
          <a:stretch/>
        </p:blipFill>
        <p:spPr>
          <a:xfrm>
            <a:off x="2396088" y="2574075"/>
            <a:ext cx="7399824" cy="388490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19"/>
        <p:cNvGrpSpPr/>
        <p:nvPr/>
      </p:nvGrpSpPr>
      <p:grpSpPr>
        <a:xfrm>
          <a:off x="0" y="0"/>
          <a:ext cx="0" cy="0"/>
          <a:chOff x="0" y="0"/>
          <a:chExt cx="0" cy="0"/>
        </a:xfrm>
      </p:grpSpPr>
      <p:sp>
        <p:nvSpPr>
          <p:cNvPr id="320" name="Google Shape;320;gd36fe242ae_0_14"/>
          <p:cNvSpPr txBox="1">
            <a:spLocks noGrp="1"/>
          </p:cNvSpPr>
          <p:nvPr>
            <p:ph type="title"/>
          </p:nvPr>
        </p:nvSpPr>
        <p:spPr>
          <a:xfrm>
            <a:off x="680321" y="753228"/>
            <a:ext cx="9613800" cy="10809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n-US"/>
              <a:t>Return to Sport/Exercise</a:t>
            </a:r>
            <a:endParaRPr/>
          </a:p>
        </p:txBody>
      </p:sp>
      <p:sp>
        <p:nvSpPr>
          <p:cNvPr id="321" name="Google Shape;321;gd36fe242ae_0_14"/>
          <p:cNvSpPr txBox="1">
            <a:spLocks noGrp="1"/>
          </p:cNvSpPr>
          <p:nvPr>
            <p:ph type="body" idx="1"/>
          </p:nvPr>
        </p:nvSpPr>
        <p:spPr>
          <a:xfrm>
            <a:off x="680321" y="2336873"/>
            <a:ext cx="9613800" cy="3599400"/>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1000"/>
              </a:spcBef>
              <a:spcAft>
                <a:spcPts val="0"/>
              </a:spcAft>
              <a:buSzPts val="1800"/>
              <a:buNone/>
            </a:pPr>
            <a:r>
              <a:rPr lang="en-US">
                <a:solidFill>
                  <a:srgbClr val="FFFFFF"/>
                </a:solidFill>
              </a:rPr>
              <a:t>Earliest: 3 months post op; Avg: 6 months post op</a:t>
            </a:r>
            <a:endParaRPr>
              <a:solidFill>
                <a:srgbClr val="FFFFFF"/>
              </a:solidFill>
            </a:endParaRPr>
          </a:p>
          <a:p>
            <a:pPr marL="0" lvl="0" indent="0" algn="l" rtl="0">
              <a:lnSpc>
                <a:spcPct val="90000"/>
              </a:lnSpc>
              <a:spcBef>
                <a:spcPts val="1000"/>
              </a:spcBef>
              <a:spcAft>
                <a:spcPts val="0"/>
              </a:spcAft>
              <a:buSzPts val="1800"/>
              <a:buNone/>
            </a:pPr>
            <a:endParaRPr>
              <a:solidFill>
                <a:srgbClr val="FFFFFF"/>
              </a:solidFill>
            </a:endParaRPr>
          </a:p>
          <a:p>
            <a:pPr marL="0" lvl="0" indent="0" algn="l" rtl="0">
              <a:lnSpc>
                <a:spcPct val="90000"/>
              </a:lnSpc>
              <a:spcBef>
                <a:spcPts val="1000"/>
              </a:spcBef>
              <a:spcAft>
                <a:spcPts val="0"/>
              </a:spcAft>
              <a:buSzPts val="1800"/>
              <a:buNone/>
            </a:pPr>
            <a:r>
              <a:rPr lang="en-US">
                <a:solidFill>
                  <a:srgbClr val="FFFFFF"/>
                </a:solidFill>
              </a:rPr>
              <a:t>If not participating in sport or activity within the past, unlikely you will be able to start participating in sport after knee replacement (not impossible but not likely)</a:t>
            </a:r>
            <a:endParaRPr>
              <a:solidFill>
                <a:srgbClr val="FFFFFF"/>
              </a:solidFill>
            </a:endParaRPr>
          </a:p>
          <a:p>
            <a:pPr marL="0" lvl="0" indent="0" algn="l" rtl="0">
              <a:lnSpc>
                <a:spcPct val="90000"/>
              </a:lnSpc>
              <a:spcBef>
                <a:spcPts val="1000"/>
              </a:spcBef>
              <a:spcAft>
                <a:spcPts val="0"/>
              </a:spcAft>
              <a:buSzPts val="1800"/>
              <a:buNone/>
            </a:pPr>
            <a:endParaRPr>
              <a:solidFill>
                <a:srgbClr val="FFFFFF"/>
              </a:solidFill>
            </a:endParaRPr>
          </a:p>
          <a:p>
            <a:pPr marL="0" lvl="0" indent="0" algn="l" rtl="0">
              <a:lnSpc>
                <a:spcPct val="90000"/>
              </a:lnSpc>
              <a:spcBef>
                <a:spcPts val="1000"/>
              </a:spcBef>
              <a:spcAft>
                <a:spcPts val="0"/>
              </a:spcAft>
              <a:buClr>
                <a:schemeClr val="dk1"/>
              </a:buClr>
              <a:buSzPts val="1100"/>
              <a:buFont typeface="Arial"/>
              <a:buNone/>
            </a:pPr>
            <a:r>
              <a:rPr lang="en-US"/>
              <a:t>75% will not achieve the same performance level of sport after surgery.</a:t>
            </a:r>
            <a:endParaRPr>
              <a:solidFill>
                <a:srgbClr val="FFFFFF"/>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26"/>
        <p:cNvGrpSpPr/>
        <p:nvPr/>
      </p:nvGrpSpPr>
      <p:grpSpPr>
        <a:xfrm>
          <a:off x="0" y="0"/>
          <a:ext cx="0" cy="0"/>
          <a:chOff x="0" y="0"/>
          <a:chExt cx="0" cy="0"/>
        </a:xfrm>
      </p:grpSpPr>
      <p:sp>
        <p:nvSpPr>
          <p:cNvPr id="327" name="Google Shape;327;gd36fe242ae_0_35"/>
          <p:cNvSpPr txBox="1">
            <a:spLocks noGrp="1"/>
          </p:cNvSpPr>
          <p:nvPr>
            <p:ph type="title"/>
          </p:nvPr>
        </p:nvSpPr>
        <p:spPr>
          <a:xfrm>
            <a:off x="680321" y="753228"/>
            <a:ext cx="9613800" cy="10809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n-US"/>
              <a:t>Return to Sport/Exercise Factors Cont’d</a:t>
            </a:r>
            <a:endParaRPr/>
          </a:p>
        </p:txBody>
      </p:sp>
      <p:sp>
        <p:nvSpPr>
          <p:cNvPr id="328" name="Google Shape;328;gd36fe242ae_0_35"/>
          <p:cNvSpPr txBox="1">
            <a:spLocks noGrp="1"/>
          </p:cNvSpPr>
          <p:nvPr>
            <p:ph type="body" idx="1"/>
          </p:nvPr>
        </p:nvSpPr>
        <p:spPr>
          <a:xfrm>
            <a:off x="680325" y="2038725"/>
            <a:ext cx="9613800" cy="4205100"/>
          </a:xfrm>
          <a:prstGeom prst="rect">
            <a:avLst/>
          </a:prstGeom>
          <a:noFill/>
          <a:ln>
            <a:noFill/>
          </a:ln>
        </p:spPr>
        <p:txBody>
          <a:bodyPr spcFirstLastPara="1" wrap="square" lIns="91425" tIns="45700" rIns="91425" bIns="45700" anchor="t" anchorCtr="0">
            <a:normAutofit fontScale="62500" lnSpcReduction="20000"/>
          </a:bodyPr>
          <a:lstStyle/>
          <a:p>
            <a:pPr marL="0" lvl="0" indent="0" algn="l" rtl="0">
              <a:lnSpc>
                <a:spcPct val="90000"/>
              </a:lnSpc>
              <a:spcBef>
                <a:spcPts val="1000"/>
              </a:spcBef>
              <a:spcAft>
                <a:spcPts val="0"/>
              </a:spcAft>
              <a:buSzPct val="119999"/>
              <a:buNone/>
            </a:pPr>
            <a:endParaRPr/>
          </a:p>
          <a:p>
            <a:pPr marL="0" lvl="0" indent="0" algn="l" rtl="0">
              <a:lnSpc>
                <a:spcPct val="90000"/>
              </a:lnSpc>
              <a:spcBef>
                <a:spcPts val="1000"/>
              </a:spcBef>
              <a:spcAft>
                <a:spcPts val="0"/>
              </a:spcAft>
              <a:buSzPct val="81471"/>
              <a:buNone/>
            </a:pPr>
            <a:r>
              <a:rPr lang="en-US" sz="3534"/>
              <a:t>1.	Age: </a:t>
            </a:r>
            <a:endParaRPr sz="3534"/>
          </a:p>
          <a:p>
            <a:pPr marL="914400" lvl="0" indent="-345148" algn="l" rtl="0">
              <a:lnSpc>
                <a:spcPct val="90000"/>
              </a:lnSpc>
              <a:spcBef>
                <a:spcPts val="1000"/>
              </a:spcBef>
              <a:spcAft>
                <a:spcPts val="0"/>
              </a:spcAft>
              <a:buSzPct val="83006"/>
              <a:buChar char="●"/>
            </a:pPr>
            <a:r>
              <a:rPr lang="en-US" sz="3534"/>
              <a:t>Younger you are the more likely you will return to sport/physical activity</a:t>
            </a:r>
            <a:endParaRPr sz="3534"/>
          </a:p>
          <a:p>
            <a:pPr marL="0" lvl="0" indent="0" algn="l" rtl="0">
              <a:lnSpc>
                <a:spcPct val="90000"/>
              </a:lnSpc>
              <a:spcBef>
                <a:spcPts val="1000"/>
              </a:spcBef>
              <a:spcAft>
                <a:spcPts val="0"/>
              </a:spcAft>
              <a:buSzPct val="81471"/>
              <a:buNone/>
            </a:pPr>
            <a:endParaRPr sz="3534"/>
          </a:p>
          <a:p>
            <a:pPr marL="0" lvl="0" indent="0" algn="l" rtl="0">
              <a:lnSpc>
                <a:spcPct val="90000"/>
              </a:lnSpc>
              <a:spcBef>
                <a:spcPts val="1000"/>
              </a:spcBef>
              <a:spcAft>
                <a:spcPts val="0"/>
              </a:spcAft>
              <a:buSzPct val="81471"/>
              <a:buNone/>
            </a:pPr>
            <a:r>
              <a:rPr lang="en-US" sz="3534"/>
              <a:t>2.	Motivation: </a:t>
            </a:r>
            <a:endParaRPr sz="3534"/>
          </a:p>
          <a:p>
            <a:pPr marL="914400" lvl="0" indent="-345148" algn="l" rtl="0">
              <a:lnSpc>
                <a:spcPct val="90000"/>
              </a:lnSpc>
              <a:spcBef>
                <a:spcPts val="1000"/>
              </a:spcBef>
              <a:spcAft>
                <a:spcPts val="0"/>
              </a:spcAft>
              <a:buSzPct val="83006"/>
              <a:buChar char="●"/>
            </a:pPr>
            <a:r>
              <a:rPr lang="en-US" sz="3534"/>
              <a:t>The more motivated you are more likely to return to sport/physical activity. </a:t>
            </a:r>
            <a:endParaRPr sz="3534"/>
          </a:p>
          <a:p>
            <a:pPr marL="0" lvl="0" indent="0" algn="l" rtl="0">
              <a:lnSpc>
                <a:spcPct val="90000"/>
              </a:lnSpc>
              <a:spcBef>
                <a:spcPts val="1000"/>
              </a:spcBef>
              <a:spcAft>
                <a:spcPts val="0"/>
              </a:spcAft>
              <a:buSzPct val="81471"/>
              <a:buNone/>
            </a:pPr>
            <a:endParaRPr sz="3534"/>
          </a:p>
          <a:p>
            <a:pPr marL="0" lvl="0" indent="0" algn="l" rtl="0">
              <a:lnSpc>
                <a:spcPct val="90000"/>
              </a:lnSpc>
              <a:spcBef>
                <a:spcPts val="1000"/>
              </a:spcBef>
              <a:spcAft>
                <a:spcPts val="0"/>
              </a:spcAft>
              <a:buSzPct val="81471"/>
              <a:buNone/>
            </a:pPr>
            <a:r>
              <a:rPr lang="en-US" sz="3534"/>
              <a:t>3.	Sport participation 1 year before surgery: </a:t>
            </a:r>
            <a:endParaRPr sz="3534"/>
          </a:p>
          <a:p>
            <a:pPr marL="914400" lvl="0" indent="-300061" algn="l" rtl="0">
              <a:lnSpc>
                <a:spcPct val="90000"/>
              </a:lnSpc>
              <a:spcBef>
                <a:spcPts val="1000"/>
              </a:spcBef>
              <a:spcAft>
                <a:spcPts val="0"/>
              </a:spcAft>
              <a:buSzPct val="50894"/>
              <a:buChar char="●"/>
            </a:pPr>
            <a:r>
              <a:rPr lang="en-US" sz="3534"/>
              <a:t>If engaging in sport currently or within the year of TKA better chance of returning to said sport/physical activity.</a:t>
            </a:r>
            <a:r>
              <a:rPr lang="en-US" sz="3134"/>
              <a:t> </a:t>
            </a:r>
            <a:endParaRPr sz="3134"/>
          </a:p>
          <a:p>
            <a:pPr marL="0" lvl="0" indent="0" algn="l" rtl="0">
              <a:lnSpc>
                <a:spcPct val="90000"/>
              </a:lnSpc>
              <a:spcBef>
                <a:spcPts val="1000"/>
              </a:spcBef>
              <a:spcAft>
                <a:spcPts val="0"/>
              </a:spcAft>
              <a:buSzPct val="119999"/>
              <a:buNone/>
            </a:pPr>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33"/>
        <p:cNvGrpSpPr/>
        <p:nvPr/>
      </p:nvGrpSpPr>
      <p:grpSpPr>
        <a:xfrm>
          <a:off x="0" y="0"/>
          <a:ext cx="0" cy="0"/>
          <a:chOff x="0" y="0"/>
          <a:chExt cx="0" cy="0"/>
        </a:xfrm>
      </p:grpSpPr>
      <p:sp>
        <p:nvSpPr>
          <p:cNvPr id="334" name="Google Shape;334;gd36fe242ae_0_42"/>
          <p:cNvSpPr txBox="1">
            <a:spLocks noGrp="1"/>
          </p:cNvSpPr>
          <p:nvPr>
            <p:ph type="title"/>
          </p:nvPr>
        </p:nvSpPr>
        <p:spPr>
          <a:xfrm>
            <a:off x="680321" y="753228"/>
            <a:ext cx="9613800" cy="10809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n-US"/>
              <a:t>Return to Sport/Exercise Factors Cont’d</a:t>
            </a:r>
            <a:endParaRPr/>
          </a:p>
        </p:txBody>
      </p:sp>
      <p:sp>
        <p:nvSpPr>
          <p:cNvPr id="335" name="Google Shape;335;gd36fe242ae_0_42"/>
          <p:cNvSpPr txBox="1">
            <a:spLocks noGrp="1"/>
          </p:cNvSpPr>
          <p:nvPr>
            <p:ph type="body" idx="1"/>
          </p:nvPr>
        </p:nvSpPr>
        <p:spPr>
          <a:xfrm>
            <a:off x="680325" y="2318400"/>
            <a:ext cx="9613800" cy="4099800"/>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1000"/>
              </a:spcBef>
              <a:spcAft>
                <a:spcPts val="0"/>
              </a:spcAft>
              <a:buSzPts val="1800"/>
              <a:buNone/>
            </a:pPr>
            <a:r>
              <a:rPr lang="en-US"/>
              <a:t>4.	Weight: Overweight/obese patients are less likely to have favorable outcomes with after knee replacement. </a:t>
            </a:r>
            <a:endParaRPr/>
          </a:p>
          <a:p>
            <a:pPr marL="0" lvl="0" indent="0" algn="l" rtl="0">
              <a:lnSpc>
                <a:spcPct val="90000"/>
              </a:lnSpc>
              <a:spcBef>
                <a:spcPts val="1000"/>
              </a:spcBef>
              <a:spcAft>
                <a:spcPts val="0"/>
              </a:spcAft>
              <a:buSzPts val="1800"/>
              <a:buNone/>
            </a:pPr>
            <a:endParaRPr/>
          </a:p>
          <a:p>
            <a:pPr marL="457200" lvl="0" indent="-342900" algn="l" rtl="0">
              <a:lnSpc>
                <a:spcPct val="90000"/>
              </a:lnSpc>
              <a:spcBef>
                <a:spcPts val="1000"/>
              </a:spcBef>
              <a:spcAft>
                <a:spcPts val="0"/>
              </a:spcAft>
              <a:buSzPts val="1800"/>
              <a:buChar char="●"/>
            </a:pPr>
            <a:r>
              <a:rPr lang="en-US"/>
              <a:t>If you are overweight or obese the best thing you can do is start working losing weight.  </a:t>
            </a:r>
            <a:endParaRPr/>
          </a:p>
          <a:p>
            <a:pPr marL="0" lvl="0" indent="0" algn="l" rtl="0">
              <a:lnSpc>
                <a:spcPct val="90000"/>
              </a:lnSpc>
              <a:spcBef>
                <a:spcPts val="1000"/>
              </a:spcBef>
              <a:spcAft>
                <a:spcPts val="0"/>
              </a:spcAft>
              <a:buSzPts val="1800"/>
              <a:buNone/>
            </a:pPr>
            <a:endParaRPr/>
          </a:p>
          <a:p>
            <a:pPr marL="457200" lvl="0" indent="-342900" algn="l" rtl="0">
              <a:lnSpc>
                <a:spcPct val="90000"/>
              </a:lnSpc>
              <a:spcBef>
                <a:spcPts val="1000"/>
              </a:spcBef>
              <a:spcAft>
                <a:spcPts val="0"/>
              </a:spcAft>
              <a:buSzPts val="1800"/>
              <a:buChar char="●"/>
            </a:pPr>
            <a:r>
              <a:rPr lang="en-US"/>
              <a:t>May be worth consulting with a nutritionist/dietitian to help create a plan that works best for you especially if have other health concerns such as diabetes/HTN. </a:t>
            </a:r>
            <a:endParaRPr/>
          </a:p>
          <a:p>
            <a:pPr marL="0" lvl="0" indent="0" algn="l" rtl="0">
              <a:lnSpc>
                <a:spcPct val="90000"/>
              </a:lnSpc>
              <a:spcBef>
                <a:spcPts val="1000"/>
              </a:spcBef>
              <a:spcAft>
                <a:spcPts val="0"/>
              </a:spcAft>
              <a:buSzPts val="1800"/>
              <a:buNone/>
            </a:pPr>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40"/>
        <p:cNvGrpSpPr/>
        <p:nvPr/>
      </p:nvGrpSpPr>
      <p:grpSpPr>
        <a:xfrm>
          <a:off x="0" y="0"/>
          <a:ext cx="0" cy="0"/>
          <a:chOff x="0" y="0"/>
          <a:chExt cx="0" cy="0"/>
        </a:xfrm>
      </p:grpSpPr>
      <p:sp>
        <p:nvSpPr>
          <p:cNvPr id="341" name="Google Shape;341;gd36fe242ae_0_49"/>
          <p:cNvSpPr txBox="1">
            <a:spLocks noGrp="1"/>
          </p:cNvSpPr>
          <p:nvPr>
            <p:ph type="title"/>
          </p:nvPr>
        </p:nvSpPr>
        <p:spPr>
          <a:xfrm>
            <a:off x="680321" y="753228"/>
            <a:ext cx="9613800" cy="10809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n-US"/>
              <a:t>Recommended Exercise/Sporting Activity</a:t>
            </a:r>
            <a:endParaRPr/>
          </a:p>
        </p:txBody>
      </p:sp>
      <p:sp>
        <p:nvSpPr>
          <p:cNvPr id="342" name="Google Shape;342;gd36fe242ae_0_49"/>
          <p:cNvSpPr txBox="1">
            <a:spLocks noGrp="1"/>
          </p:cNvSpPr>
          <p:nvPr>
            <p:ph type="body" idx="1"/>
          </p:nvPr>
        </p:nvSpPr>
        <p:spPr>
          <a:xfrm>
            <a:off x="415325" y="2282925"/>
            <a:ext cx="9878700" cy="3653400"/>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1000"/>
              </a:spcBef>
              <a:spcAft>
                <a:spcPts val="0"/>
              </a:spcAft>
              <a:buSzPts val="1800"/>
              <a:buNone/>
            </a:pPr>
            <a:r>
              <a:rPr lang="en-US"/>
              <a:t>Low Impact Activities: </a:t>
            </a:r>
            <a:endParaRPr/>
          </a:p>
          <a:p>
            <a:pPr marL="0" lvl="0" indent="0" algn="l" rtl="0">
              <a:lnSpc>
                <a:spcPct val="90000"/>
              </a:lnSpc>
              <a:spcBef>
                <a:spcPts val="1000"/>
              </a:spcBef>
              <a:spcAft>
                <a:spcPts val="0"/>
              </a:spcAft>
              <a:buSzPts val="1800"/>
              <a:buNone/>
            </a:pPr>
            <a:endParaRPr/>
          </a:p>
        </p:txBody>
      </p:sp>
      <p:graphicFrame>
        <p:nvGraphicFramePr>
          <p:cNvPr id="343" name="Google Shape;343;gd36fe242ae_0_49"/>
          <p:cNvGraphicFramePr/>
          <p:nvPr/>
        </p:nvGraphicFramePr>
        <p:xfrm>
          <a:off x="989900" y="2963850"/>
          <a:ext cx="9304250" cy="3368300"/>
        </p:xfrm>
        <a:graphic>
          <a:graphicData uri="http://schemas.openxmlformats.org/drawingml/2006/table">
            <a:tbl>
              <a:tblPr>
                <a:noFill/>
                <a:tableStyleId>{E600D566-DEBD-4808-B546-FB27BAE96D22}</a:tableStyleId>
              </a:tblPr>
              <a:tblGrid>
                <a:gridCol w="4652125">
                  <a:extLst>
                    <a:ext uri="{9D8B030D-6E8A-4147-A177-3AD203B41FA5}">
                      <a16:colId xmlns:a16="http://schemas.microsoft.com/office/drawing/2014/main" val="20000"/>
                    </a:ext>
                  </a:extLst>
                </a:gridCol>
                <a:gridCol w="4652125">
                  <a:extLst>
                    <a:ext uri="{9D8B030D-6E8A-4147-A177-3AD203B41FA5}">
                      <a16:colId xmlns:a16="http://schemas.microsoft.com/office/drawing/2014/main" val="20001"/>
                    </a:ext>
                  </a:extLst>
                </a:gridCol>
              </a:tblGrid>
              <a:tr h="842075">
                <a:tc>
                  <a:txBody>
                    <a:bodyPr/>
                    <a:lstStyle/>
                    <a:p>
                      <a:pPr marL="0" marR="0" lvl="0" indent="0" algn="l" rtl="0">
                        <a:lnSpc>
                          <a:spcPct val="100000"/>
                        </a:lnSpc>
                        <a:spcBef>
                          <a:spcPts val="0"/>
                        </a:spcBef>
                        <a:spcAft>
                          <a:spcPts val="0"/>
                        </a:spcAft>
                        <a:buClr>
                          <a:srgbClr val="000000"/>
                        </a:buClr>
                        <a:buSzPts val="2900"/>
                        <a:buFont typeface="Arial"/>
                        <a:buNone/>
                      </a:pPr>
                      <a:r>
                        <a:rPr lang="en-US" sz="2900" u="none" strike="noStrike" cap="none">
                          <a:solidFill>
                            <a:srgbClr val="FFFFFF"/>
                          </a:solidFill>
                        </a:rPr>
                        <a:t>Walking</a:t>
                      </a:r>
                      <a:endParaRPr sz="2900" u="none" strike="noStrike" cap="none">
                        <a:solidFill>
                          <a:srgbClr val="FFFFFF"/>
                        </a:solidFill>
                      </a:endParaRPr>
                    </a:p>
                  </a:txBody>
                  <a:tcPr marL="91425" marR="91425" marT="91425" marB="91425">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2900"/>
                        <a:buFont typeface="Arial"/>
                        <a:buNone/>
                      </a:pPr>
                      <a:r>
                        <a:rPr lang="en-US" sz="2900" u="none" strike="noStrike" cap="none">
                          <a:solidFill>
                            <a:srgbClr val="FFFFFF"/>
                          </a:solidFill>
                        </a:rPr>
                        <a:t>Stationary Bike</a:t>
                      </a:r>
                      <a:endParaRPr sz="2900" u="none" strike="noStrike" cap="none">
                        <a:solidFill>
                          <a:srgbClr val="FFFFFF"/>
                        </a:solidFill>
                      </a:endParaRPr>
                    </a:p>
                  </a:txBody>
                  <a:tcPr marL="91425" marR="91425" marT="91425" marB="91425">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extLst>
                  <a:ext uri="{0D108BD9-81ED-4DB2-BD59-A6C34878D82A}">
                    <a16:rowId xmlns:a16="http://schemas.microsoft.com/office/drawing/2014/main" val="10000"/>
                  </a:ext>
                </a:extLst>
              </a:tr>
              <a:tr h="842075">
                <a:tc>
                  <a:txBody>
                    <a:bodyPr/>
                    <a:lstStyle/>
                    <a:p>
                      <a:pPr marL="0" marR="0" lvl="0" indent="0" algn="l" rtl="0">
                        <a:lnSpc>
                          <a:spcPct val="100000"/>
                        </a:lnSpc>
                        <a:spcBef>
                          <a:spcPts val="0"/>
                        </a:spcBef>
                        <a:spcAft>
                          <a:spcPts val="0"/>
                        </a:spcAft>
                        <a:buClr>
                          <a:srgbClr val="000000"/>
                        </a:buClr>
                        <a:buSzPts val="2900"/>
                        <a:buFont typeface="Arial"/>
                        <a:buNone/>
                      </a:pPr>
                      <a:r>
                        <a:rPr lang="en-US" sz="2900" u="none" strike="noStrike" cap="none">
                          <a:solidFill>
                            <a:srgbClr val="FFFFFF"/>
                          </a:solidFill>
                        </a:rPr>
                        <a:t>Golf</a:t>
                      </a:r>
                      <a:endParaRPr sz="2900" u="none" strike="noStrike" cap="none">
                        <a:solidFill>
                          <a:srgbClr val="FFFFFF"/>
                        </a:solidFill>
                      </a:endParaRPr>
                    </a:p>
                  </a:txBody>
                  <a:tcPr marL="91425" marR="91425" marT="91425" marB="91425">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2900"/>
                        <a:buFont typeface="Arial"/>
                        <a:buNone/>
                      </a:pPr>
                      <a:r>
                        <a:rPr lang="en-US" sz="2900" u="none" strike="noStrike" cap="none">
                          <a:solidFill>
                            <a:srgbClr val="FFFFFF"/>
                          </a:solidFill>
                        </a:rPr>
                        <a:t>Swimming</a:t>
                      </a:r>
                      <a:endParaRPr sz="2900" u="none" strike="noStrike" cap="none">
                        <a:solidFill>
                          <a:srgbClr val="FFFFFF"/>
                        </a:solidFill>
                      </a:endParaRPr>
                    </a:p>
                  </a:txBody>
                  <a:tcPr marL="91425" marR="91425" marT="91425" marB="91425">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extLst>
                  <a:ext uri="{0D108BD9-81ED-4DB2-BD59-A6C34878D82A}">
                    <a16:rowId xmlns:a16="http://schemas.microsoft.com/office/drawing/2014/main" val="10001"/>
                  </a:ext>
                </a:extLst>
              </a:tr>
              <a:tr h="842075">
                <a:tc>
                  <a:txBody>
                    <a:bodyPr/>
                    <a:lstStyle/>
                    <a:p>
                      <a:pPr marL="0" marR="0" lvl="0" indent="0" algn="l" rtl="0">
                        <a:lnSpc>
                          <a:spcPct val="100000"/>
                        </a:lnSpc>
                        <a:spcBef>
                          <a:spcPts val="0"/>
                        </a:spcBef>
                        <a:spcAft>
                          <a:spcPts val="0"/>
                        </a:spcAft>
                        <a:buClr>
                          <a:srgbClr val="000000"/>
                        </a:buClr>
                        <a:buSzPts val="2900"/>
                        <a:buFont typeface="Arial"/>
                        <a:buNone/>
                      </a:pPr>
                      <a:r>
                        <a:rPr lang="en-US" sz="2900" u="none" strike="noStrike" cap="none">
                          <a:solidFill>
                            <a:srgbClr val="FFFFFF"/>
                          </a:solidFill>
                        </a:rPr>
                        <a:t>Dance</a:t>
                      </a:r>
                      <a:endParaRPr sz="2900" u="none" strike="noStrike" cap="none">
                        <a:solidFill>
                          <a:srgbClr val="FFFFFF"/>
                        </a:solidFill>
                      </a:endParaRPr>
                    </a:p>
                  </a:txBody>
                  <a:tcPr marL="91425" marR="91425" marT="91425" marB="91425">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2900"/>
                        <a:buFont typeface="Arial"/>
                        <a:buNone/>
                      </a:pPr>
                      <a:r>
                        <a:rPr lang="en-US" sz="2900" u="none" strike="noStrike" cap="none">
                          <a:solidFill>
                            <a:srgbClr val="FFFFFF"/>
                          </a:solidFill>
                        </a:rPr>
                        <a:t>Gardening</a:t>
                      </a:r>
                      <a:endParaRPr sz="2900" u="none" strike="noStrike" cap="none">
                        <a:solidFill>
                          <a:srgbClr val="FFFFFF"/>
                        </a:solidFill>
                      </a:endParaRPr>
                    </a:p>
                  </a:txBody>
                  <a:tcPr marL="91425" marR="91425" marT="91425" marB="91425">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extLst>
                  <a:ext uri="{0D108BD9-81ED-4DB2-BD59-A6C34878D82A}">
                    <a16:rowId xmlns:a16="http://schemas.microsoft.com/office/drawing/2014/main" val="10002"/>
                  </a:ext>
                </a:extLst>
              </a:tr>
              <a:tr h="842075">
                <a:tc>
                  <a:txBody>
                    <a:bodyPr/>
                    <a:lstStyle/>
                    <a:p>
                      <a:pPr marL="0" marR="0" lvl="0" indent="0" algn="l" rtl="0">
                        <a:lnSpc>
                          <a:spcPct val="100000"/>
                        </a:lnSpc>
                        <a:spcBef>
                          <a:spcPts val="0"/>
                        </a:spcBef>
                        <a:spcAft>
                          <a:spcPts val="0"/>
                        </a:spcAft>
                        <a:buClr>
                          <a:srgbClr val="000000"/>
                        </a:buClr>
                        <a:buSzPts val="2900"/>
                        <a:buFont typeface="Arial"/>
                        <a:buNone/>
                      </a:pPr>
                      <a:r>
                        <a:rPr lang="en-US" sz="2900" u="none" strike="noStrike" cap="none">
                          <a:solidFill>
                            <a:srgbClr val="FFFFFF"/>
                          </a:solidFill>
                        </a:rPr>
                        <a:t>Bowling</a:t>
                      </a:r>
                      <a:endParaRPr sz="2900" u="none" strike="noStrike" cap="none">
                        <a:solidFill>
                          <a:srgbClr val="FFFFFF"/>
                        </a:solidFill>
                      </a:endParaRPr>
                    </a:p>
                  </a:txBody>
                  <a:tcPr marL="91425" marR="91425" marT="91425" marB="91425">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2900"/>
                        <a:buFont typeface="Arial"/>
                        <a:buNone/>
                      </a:pPr>
                      <a:r>
                        <a:rPr lang="en-US" sz="2900" u="none" strike="noStrike" cap="none">
                          <a:solidFill>
                            <a:srgbClr val="FFFFFF"/>
                          </a:solidFill>
                        </a:rPr>
                        <a:t>Soft Gymnastics</a:t>
                      </a:r>
                      <a:endParaRPr sz="2900" u="none" strike="noStrike" cap="none">
                        <a:solidFill>
                          <a:srgbClr val="FFFFFF"/>
                        </a:solidFill>
                      </a:endParaRPr>
                    </a:p>
                  </a:txBody>
                  <a:tcPr marL="91425" marR="91425" marT="91425" marB="91425">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extLst>
                  <a:ext uri="{0D108BD9-81ED-4DB2-BD59-A6C34878D82A}">
                    <a16:rowId xmlns:a16="http://schemas.microsoft.com/office/drawing/2014/main" val="10003"/>
                  </a:ext>
                </a:extLst>
              </a:tr>
            </a:tbl>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48"/>
        <p:cNvGrpSpPr/>
        <p:nvPr/>
      </p:nvGrpSpPr>
      <p:grpSpPr>
        <a:xfrm>
          <a:off x="0" y="0"/>
          <a:ext cx="0" cy="0"/>
          <a:chOff x="0" y="0"/>
          <a:chExt cx="0" cy="0"/>
        </a:xfrm>
      </p:grpSpPr>
      <p:sp>
        <p:nvSpPr>
          <p:cNvPr id="349" name="Google Shape;349;g7b155112a8_1_4"/>
          <p:cNvSpPr txBox="1">
            <a:spLocks noGrp="1"/>
          </p:cNvSpPr>
          <p:nvPr>
            <p:ph type="title"/>
          </p:nvPr>
        </p:nvSpPr>
        <p:spPr>
          <a:xfrm>
            <a:off x="680321" y="753228"/>
            <a:ext cx="9613800" cy="10809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n-US"/>
              <a:t>The End</a:t>
            </a:r>
            <a:endParaRPr/>
          </a:p>
        </p:txBody>
      </p:sp>
      <p:sp>
        <p:nvSpPr>
          <p:cNvPr id="350" name="Google Shape;350;g7b155112a8_1_4"/>
          <p:cNvSpPr txBox="1">
            <a:spLocks noGrp="1"/>
          </p:cNvSpPr>
          <p:nvPr>
            <p:ph type="body" idx="1"/>
          </p:nvPr>
        </p:nvSpPr>
        <p:spPr>
          <a:xfrm>
            <a:off x="680321" y="2336873"/>
            <a:ext cx="9613800" cy="3599400"/>
          </a:xfrm>
          <a:prstGeom prst="rect">
            <a:avLst/>
          </a:prstGeom>
          <a:noFill/>
          <a:ln>
            <a:noFill/>
          </a:ln>
        </p:spPr>
        <p:txBody>
          <a:bodyPr spcFirstLastPara="1" wrap="square" lIns="91425" tIns="45700" rIns="91425" bIns="45700" anchor="t" anchorCtr="0">
            <a:normAutofit/>
          </a:bodyPr>
          <a:lstStyle/>
          <a:p>
            <a:pPr marL="0" lvl="0" indent="0" algn="l" rtl="0">
              <a:lnSpc>
                <a:spcPct val="130000"/>
              </a:lnSpc>
              <a:spcBef>
                <a:spcPts val="0"/>
              </a:spcBef>
              <a:spcAft>
                <a:spcPts val="0"/>
              </a:spcAft>
              <a:buClr>
                <a:schemeClr val="dk1"/>
              </a:buClr>
              <a:buSzPts val="1100"/>
              <a:buFont typeface="Arial"/>
              <a:buNone/>
            </a:pPr>
            <a:endParaRPr sz="2600">
              <a:solidFill>
                <a:schemeClr val="dk1"/>
              </a:solidFill>
              <a:highlight>
                <a:srgbClr val="FFFFFF"/>
              </a:highlight>
              <a:latin typeface="Times New Roman"/>
              <a:ea typeface="Times New Roman"/>
              <a:cs typeface="Times New Roman"/>
              <a:sym typeface="Times New Roman"/>
            </a:endParaRPr>
          </a:p>
          <a:p>
            <a:pPr marL="0" lvl="0" indent="0" algn="l" rtl="0">
              <a:lnSpc>
                <a:spcPct val="140000"/>
              </a:lnSpc>
              <a:spcBef>
                <a:spcPts val="0"/>
              </a:spcBef>
              <a:spcAft>
                <a:spcPts val="0"/>
              </a:spcAft>
              <a:buClr>
                <a:schemeClr val="dk1"/>
              </a:buClr>
              <a:buSzPts val="1100"/>
              <a:buFont typeface="Arial"/>
              <a:buNone/>
            </a:pPr>
            <a:r>
              <a:rPr lang="en-US" sz="2500">
                <a:solidFill>
                  <a:schemeClr val="dk1"/>
                </a:solidFill>
                <a:highlight>
                  <a:srgbClr val="FFFFFF"/>
                </a:highlight>
                <a:latin typeface="Georgia"/>
                <a:ea typeface="Georgia"/>
                <a:cs typeface="Georgia"/>
                <a:sym typeface="Georgia"/>
              </a:rPr>
              <a:t>"I am who I am today because of the choices I made yesterday.”</a:t>
            </a:r>
            <a:endParaRPr sz="2500">
              <a:solidFill>
                <a:schemeClr val="dk1"/>
              </a:solidFill>
              <a:highlight>
                <a:srgbClr val="FFFFFF"/>
              </a:highlight>
              <a:latin typeface="Georgia"/>
              <a:ea typeface="Georgia"/>
              <a:cs typeface="Georgia"/>
              <a:sym typeface="Georgia"/>
            </a:endParaRPr>
          </a:p>
          <a:p>
            <a:pPr marL="0" lvl="0" indent="0" algn="l" rtl="0">
              <a:lnSpc>
                <a:spcPct val="130000"/>
              </a:lnSpc>
              <a:spcBef>
                <a:spcPts val="1300"/>
              </a:spcBef>
              <a:spcAft>
                <a:spcPts val="0"/>
              </a:spcAft>
              <a:buSzPts val="1800"/>
              <a:buNone/>
            </a:pPr>
            <a:r>
              <a:rPr lang="en-US" sz="2500">
                <a:solidFill>
                  <a:schemeClr val="dk1"/>
                </a:solidFill>
                <a:highlight>
                  <a:srgbClr val="FFFFFF"/>
                </a:highlight>
                <a:latin typeface="Times New Roman"/>
                <a:ea typeface="Times New Roman"/>
                <a:cs typeface="Times New Roman"/>
                <a:sym typeface="Times New Roman"/>
              </a:rPr>
              <a:t>-Eleanor Roosevelt</a:t>
            </a:r>
            <a:endParaRPr sz="230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55"/>
        <p:cNvGrpSpPr/>
        <p:nvPr/>
      </p:nvGrpSpPr>
      <p:grpSpPr>
        <a:xfrm>
          <a:off x="0" y="0"/>
          <a:ext cx="0" cy="0"/>
          <a:chOff x="0" y="0"/>
          <a:chExt cx="0" cy="0"/>
        </a:xfrm>
      </p:grpSpPr>
      <p:sp>
        <p:nvSpPr>
          <p:cNvPr id="356" name="Google Shape;356;g7b155112a8_1_13"/>
          <p:cNvSpPr txBox="1">
            <a:spLocks noGrp="1"/>
          </p:cNvSpPr>
          <p:nvPr>
            <p:ph type="title"/>
          </p:nvPr>
        </p:nvSpPr>
        <p:spPr>
          <a:xfrm>
            <a:off x="680321" y="753228"/>
            <a:ext cx="9613800" cy="10809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n-US"/>
              <a:t>Questions</a:t>
            </a:r>
            <a:endParaRPr/>
          </a:p>
        </p:txBody>
      </p:sp>
      <p:pic>
        <p:nvPicPr>
          <p:cNvPr id="357" name="Google Shape;357;g7b155112a8_1_13"/>
          <p:cNvPicPr preferRelativeResize="0"/>
          <p:nvPr/>
        </p:nvPicPr>
        <p:blipFill rotWithShape="1">
          <a:blip r:embed="rId3">
            <a:alphaModFix/>
          </a:blip>
          <a:srcRect/>
          <a:stretch/>
        </p:blipFill>
        <p:spPr>
          <a:xfrm>
            <a:off x="680325" y="2505075"/>
            <a:ext cx="10765850" cy="35994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13"/>
        <p:cNvGrpSpPr/>
        <p:nvPr/>
      </p:nvGrpSpPr>
      <p:grpSpPr>
        <a:xfrm>
          <a:off x="0" y="0"/>
          <a:ext cx="0" cy="0"/>
          <a:chOff x="0" y="0"/>
          <a:chExt cx="0" cy="0"/>
        </a:xfrm>
      </p:grpSpPr>
      <p:sp>
        <p:nvSpPr>
          <p:cNvPr id="214" name="Google Shape;214;p2"/>
          <p:cNvSpPr txBox="1">
            <a:spLocks noGrp="1"/>
          </p:cNvSpPr>
          <p:nvPr>
            <p:ph type="title"/>
          </p:nvPr>
        </p:nvSpPr>
        <p:spPr>
          <a:xfrm>
            <a:off x="680321" y="753228"/>
            <a:ext cx="9613861" cy="1080938"/>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lt1"/>
              </a:buClr>
              <a:buSzPts val="3600"/>
              <a:buFont typeface="Trebuchet MS"/>
              <a:buNone/>
            </a:pPr>
            <a:r>
              <a:rPr lang="en-US"/>
              <a:t>Agenda</a:t>
            </a:r>
            <a:endParaRPr/>
          </a:p>
        </p:txBody>
      </p:sp>
      <p:sp>
        <p:nvSpPr>
          <p:cNvPr id="215" name="Google Shape;215;p2"/>
          <p:cNvSpPr txBox="1">
            <a:spLocks noGrp="1"/>
          </p:cNvSpPr>
          <p:nvPr>
            <p:ph type="body" idx="1"/>
          </p:nvPr>
        </p:nvSpPr>
        <p:spPr>
          <a:xfrm>
            <a:off x="680325" y="2336875"/>
            <a:ext cx="10356900" cy="4347000"/>
          </a:xfrm>
          <a:prstGeom prst="rect">
            <a:avLst/>
          </a:prstGeom>
          <a:noFill/>
          <a:ln>
            <a:noFill/>
          </a:ln>
        </p:spPr>
        <p:txBody>
          <a:bodyPr spcFirstLastPara="1" wrap="square" lIns="91425" tIns="45700" rIns="91425" bIns="45700" anchor="t" anchorCtr="0">
            <a:normAutofit fontScale="25000" lnSpcReduction="20000"/>
          </a:bodyPr>
          <a:lstStyle/>
          <a:p>
            <a:pPr marL="228600" lvl="0" indent="-228600" algn="l" rtl="0">
              <a:lnSpc>
                <a:spcPct val="90000"/>
              </a:lnSpc>
              <a:spcBef>
                <a:spcPts val="0"/>
              </a:spcBef>
              <a:spcAft>
                <a:spcPts val="0"/>
              </a:spcAft>
              <a:buClr>
                <a:srgbClr val="FEFEFE"/>
              </a:buClr>
              <a:buSzPct val="100000"/>
              <a:buFont typeface="Trebuchet MS"/>
              <a:buChar char="➔"/>
            </a:pPr>
            <a:r>
              <a:rPr lang="en-US" sz="9600" b="1">
                <a:solidFill>
                  <a:srgbClr val="FEFEFE"/>
                </a:solidFill>
              </a:rPr>
              <a:t>Pre-operative (pre-op) knee joint rehab</a:t>
            </a:r>
            <a:endParaRPr sz="9600">
              <a:solidFill>
                <a:srgbClr val="FEFEFE"/>
              </a:solidFill>
            </a:endParaRPr>
          </a:p>
          <a:p>
            <a:pPr marL="685800" lvl="1" indent="-238125" algn="l" rtl="0">
              <a:lnSpc>
                <a:spcPct val="90000"/>
              </a:lnSpc>
              <a:spcBef>
                <a:spcPts val="500"/>
              </a:spcBef>
              <a:spcAft>
                <a:spcPts val="0"/>
              </a:spcAft>
              <a:buClr>
                <a:srgbClr val="FEFEFE"/>
              </a:buClr>
              <a:buSzPct val="100000"/>
              <a:buFont typeface="Trebuchet MS"/>
              <a:buChar char="◆"/>
            </a:pPr>
            <a:r>
              <a:rPr lang="en-US" sz="8000">
                <a:solidFill>
                  <a:srgbClr val="FEFEFE"/>
                </a:solidFill>
              </a:rPr>
              <a:t>Overview</a:t>
            </a:r>
            <a:endParaRPr sz="8000">
              <a:solidFill>
                <a:srgbClr val="FEFEFE"/>
              </a:solidFill>
            </a:endParaRPr>
          </a:p>
          <a:p>
            <a:pPr marL="685800" lvl="1" indent="-238125" algn="l" rtl="0">
              <a:lnSpc>
                <a:spcPct val="90000"/>
              </a:lnSpc>
              <a:spcBef>
                <a:spcPts val="500"/>
              </a:spcBef>
              <a:spcAft>
                <a:spcPts val="0"/>
              </a:spcAft>
              <a:buClr>
                <a:srgbClr val="FEFEFE"/>
              </a:buClr>
              <a:buSzPct val="100000"/>
              <a:buFont typeface="Trebuchet MS"/>
              <a:buChar char="◆"/>
            </a:pPr>
            <a:r>
              <a:rPr lang="en-US" sz="8000">
                <a:solidFill>
                  <a:srgbClr val="FEFEFE"/>
                </a:solidFill>
              </a:rPr>
              <a:t>Rehab protocol </a:t>
            </a:r>
            <a:endParaRPr sz="8000">
              <a:solidFill>
                <a:srgbClr val="FEFEFE"/>
              </a:solidFill>
            </a:endParaRPr>
          </a:p>
          <a:p>
            <a:pPr marL="685800" lvl="1" indent="-238125" algn="l" rtl="0">
              <a:lnSpc>
                <a:spcPct val="90000"/>
              </a:lnSpc>
              <a:spcBef>
                <a:spcPts val="500"/>
              </a:spcBef>
              <a:spcAft>
                <a:spcPts val="0"/>
              </a:spcAft>
              <a:buClr>
                <a:srgbClr val="FEFEFE"/>
              </a:buClr>
              <a:buSzPct val="100000"/>
              <a:buFont typeface="Trebuchet MS"/>
              <a:buChar char="◆"/>
            </a:pPr>
            <a:r>
              <a:rPr lang="en-US" sz="8000">
                <a:solidFill>
                  <a:srgbClr val="FEFEFE"/>
                </a:solidFill>
              </a:rPr>
              <a:t>Patient Expectations</a:t>
            </a:r>
            <a:endParaRPr sz="8000">
              <a:solidFill>
                <a:srgbClr val="FEFEFE"/>
              </a:solidFill>
            </a:endParaRPr>
          </a:p>
          <a:p>
            <a:pPr marL="685800" lvl="1" indent="-238125" algn="l" rtl="0">
              <a:lnSpc>
                <a:spcPct val="90000"/>
              </a:lnSpc>
              <a:spcBef>
                <a:spcPts val="500"/>
              </a:spcBef>
              <a:spcAft>
                <a:spcPts val="0"/>
              </a:spcAft>
              <a:buClr>
                <a:srgbClr val="FEFEFE"/>
              </a:buClr>
              <a:buSzPct val="100000"/>
              <a:buFont typeface="Trebuchet MS"/>
              <a:buChar char="◆"/>
            </a:pPr>
            <a:r>
              <a:rPr lang="en-US" sz="8000">
                <a:solidFill>
                  <a:srgbClr val="FEFEFE"/>
                </a:solidFill>
              </a:rPr>
              <a:t>Home exercise program- lab demo </a:t>
            </a:r>
            <a:endParaRPr sz="8000">
              <a:solidFill>
                <a:srgbClr val="FEFEFE"/>
              </a:solidFill>
            </a:endParaRPr>
          </a:p>
          <a:p>
            <a:pPr marL="685800" lvl="1" indent="-238125" algn="l" rtl="0">
              <a:lnSpc>
                <a:spcPct val="90000"/>
              </a:lnSpc>
              <a:spcBef>
                <a:spcPts val="500"/>
              </a:spcBef>
              <a:spcAft>
                <a:spcPts val="0"/>
              </a:spcAft>
              <a:buClr>
                <a:srgbClr val="FEFEFE"/>
              </a:buClr>
              <a:buSzPct val="100000"/>
              <a:buChar char="◆"/>
            </a:pPr>
            <a:r>
              <a:rPr lang="en-US" sz="8000">
                <a:solidFill>
                  <a:srgbClr val="FEFEFE"/>
                </a:solidFill>
              </a:rPr>
              <a:t>Home Environment Considerations and Assistive Devices</a:t>
            </a:r>
            <a:endParaRPr sz="9600" b="1">
              <a:solidFill>
                <a:srgbClr val="FEFEFE"/>
              </a:solidFill>
            </a:endParaRPr>
          </a:p>
          <a:p>
            <a:pPr marL="457200" lvl="0" indent="0" algn="l" rtl="0">
              <a:lnSpc>
                <a:spcPct val="90000"/>
              </a:lnSpc>
              <a:spcBef>
                <a:spcPts val="1000"/>
              </a:spcBef>
              <a:spcAft>
                <a:spcPts val="0"/>
              </a:spcAft>
              <a:buSzPct val="90000"/>
              <a:buNone/>
            </a:pPr>
            <a:endParaRPr sz="8000">
              <a:solidFill>
                <a:srgbClr val="FEFEFE"/>
              </a:solidFill>
            </a:endParaRPr>
          </a:p>
          <a:p>
            <a:pPr marL="457200" lvl="0" indent="-381000" algn="l" rtl="0">
              <a:lnSpc>
                <a:spcPct val="90000"/>
              </a:lnSpc>
              <a:spcBef>
                <a:spcPts val="1000"/>
              </a:spcBef>
              <a:spcAft>
                <a:spcPts val="0"/>
              </a:spcAft>
              <a:buClr>
                <a:srgbClr val="FEFEFE"/>
              </a:buClr>
              <a:buSzPct val="100000"/>
              <a:buFont typeface="Trebuchet MS"/>
              <a:buChar char="➔"/>
            </a:pPr>
            <a:r>
              <a:rPr lang="en-US" sz="9600" b="1">
                <a:solidFill>
                  <a:srgbClr val="FEFEFE"/>
                </a:solidFill>
              </a:rPr>
              <a:t>Post-operative knee joint rehab</a:t>
            </a:r>
            <a:endParaRPr sz="9600">
              <a:solidFill>
                <a:srgbClr val="FEFEFE"/>
              </a:solidFill>
            </a:endParaRPr>
          </a:p>
          <a:p>
            <a:pPr marL="685800" lvl="1" indent="-238125" algn="l" rtl="0">
              <a:lnSpc>
                <a:spcPct val="90000"/>
              </a:lnSpc>
              <a:spcBef>
                <a:spcPts val="500"/>
              </a:spcBef>
              <a:spcAft>
                <a:spcPts val="0"/>
              </a:spcAft>
              <a:buClr>
                <a:srgbClr val="FEFEFE"/>
              </a:buClr>
              <a:buSzPct val="100000"/>
              <a:buFont typeface="Trebuchet MS"/>
              <a:buChar char="◆"/>
            </a:pPr>
            <a:r>
              <a:rPr lang="en-US" sz="8000">
                <a:solidFill>
                  <a:srgbClr val="FEFEFE"/>
                </a:solidFill>
              </a:rPr>
              <a:t>Post-op Timeline</a:t>
            </a:r>
            <a:endParaRPr sz="8000">
              <a:solidFill>
                <a:srgbClr val="FEFEFE"/>
              </a:solidFill>
            </a:endParaRPr>
          </a:p>
          <a:p>
            <a:pPr marL="685800" lvl="1" indent="-238125" algn="l" rtl="0">
              <a:lnSpc>
                <a:spcPct val="90000"/>
              </a:lnSpc>
              <a:spcBef>
                <a:spcPts val="500"/>
              </a:spcBef>
              <a:spcAft>
                <a:spcPts val="0"/>
              </a:spcAft>
              <a:buClr>
                <a:srgbClr val="FEFEFE"/>
              </a:buClr>
              <a:buSzPct val="100000"/>
              <a:buChar char="◆"/>
            </a:pPr>
            <a:r>
              <a:rPr lang="en-US" sz="8000">
                <a:solidFill>
                  <a:srgbClr val="FEFEFE"/>
                </a:solidFill>
              </a:rPr>
              <a:t>Range of Motion Considerations</a:t>
            </a:r>
            <a:endParaRPr sz="8000">
              <a:solidFill>
                <a:srgbClr val="FEFEFE"/>
              </a:solidFill>
            </a:endParaRPr>
          </a:p>
          <a:p>
            <a:pPr marL="685800" lvl="1" indent="-238125" algn="l" rtl="0">
              <a:lnSpc>
                <a:spcPct val="90000"/>
              </a:lnSpc>
              <a:spcBef>
                <a:spcPts val="500"/>
              </a:spcBef>
              <a:spcAft>
                <a:spcPts val="0"/>
              </a:spcAft>
              <a:buClr>
                <a:srgbClr val="FEFEFE"/>
              </a:buClr>
              <a:buSzPct val="100000"/>
              <a:buChar char="◆"/>
            </a:pPr>
            <a:r>
              <a:rPr lang="en-US" sz="8000">
                <a:solidFill>
                  <a:srgbClr val="FEFEFE"/>
                </a:solidFill>
              </a:rPr>
              <a:t>Sit to Stand Demo</a:t>
            </a:r>
            <a:endParaRPr sz="8000">
              <a:solidFill>
                <a:srgbClr val="FEFEFE"/>
              </a:solidFill>
            </a:endParaRPr>
          </a:p>
          <a:p>
            <a:pPr marL="685800" lvl="1" indent="-238125" algn="l" rtl="0">
              <a:lnSpc>
                <a:spcPct val="90000"/>
              </a:lnSpc>
              <a:spcBef>
                <a:spcPts val="500"/>
              </a:spcBef>
              <a:spcAft>
                <a:spcPts val="0"/>
              </a:spcAft>
              <a:buClr>
                <a:srgbClr val="FEFEFE"/>
              </a:buClr>
              <a:buSzPct val="100000"/>
              <a:buFont typeface="Trebuchet MS"/>
              <a:buChar char="◆"/>
            </a:pPr>
            <a:r>
              <a:rPr lang="en-US" sz="8000">
                <a:solidFill>
                  <a:srgbClr val="FEFEFE"/>
                </a:solidFill>
              </a:rPr>
              <a:t>Return to Activity Requirements	</a:t>
            </a:r>
            <a:endParaRPr sz="8000">
              <a:solidFill>
                <a:srgbClr val="FEFEFE"/>
              </a:solidFill>
            </a:endParaRPr>
          </a:p>
          <a:p>
            <a:pPr marL="685800" lvl="1" indent="-238125" algn="l" rtl="0">
              <a:lnSpc>
                <a:spcPct val="90000"/>
              </a:lnSpc>
              <a:spcBef>
                <a:spcPts val="500"/>
              </a:spcBef>
              <a:spcAft>
                <a:spcPts val="0"/>
              </a:spcAft>
              <a:buClr>
                <a:srgbClr val="FEFEFE"/>
              </a:buClr>
              <a:buSzPct val="100000"/>
              <a:buFont typeface="Trebuchet MS"/>
              <a:buChar char="◆"/>
            </a:pPr>
            <a:r>
              <a:rPr lang="en-US" sz="8000">
                <a:solidFill>
                  <a:srgbClr val="FEFEFE"/>
                </a:solidFill>
              </a:rPr>
              <a:t>Return to Exercise/Sport Recommendations</a:t>
            </a:r>
            <a:endParaRPr sz="9600" b="1">
              <a:solidFill>
                <a:srgbClr val="FEFEFE"/>
              </a:solidFill>
            </a:endParaRPr>
          </a:p>
          <a:p>
            <a:pPr marL="228600" lvl="0" indent="-116204" algn="l" rtl="0">
              <a:lnSpc>
                <a:spcPct val="90000"/>
              </a:lnSpc>
              <a:spcBef>
                <a:spcPts val="1000"/>
              </a:spcBef>
              <a:spcAft>
                <a:spcPts val="0"/>
              </a:spcAft>
              <a:buClr>
                <a:srgbClr val="FEFEFE"/>
              </a:buClr>
              <a:buSzPct val="75000"/>
              <a:buFont typeface="Trebuchet MS"/>
              <a:buChar char="➔"/>
            </a:pPr>
            <a:endParaRPr b="1">
              <a:solidFill>
                <a:srgbClr val="FEFEFE"/>
              </a:solidFill>
            </a:endParaRPr>
          </a:p>
          <a:p>
            <a:pPr marL="0" lvl="0" indent="0" algn="l" rtl="0">
              <a:lnSpc>
                <a:spcPct val="90000"/>
              </a:lnSpc>
              <a:spcBef>
                <a:spcPts val="1000"/>
              </a:spcBef>
              <a:spcAft>
                <a:spcPts val="0"/>
              </a:spcAft>
              <a:buSzPct val="300000"/>
              <a:buNone/>
            </a:pPr>
            <a:endParaRPr/>
          </a:p>
          <a:p>
            <a:pPr marL="914400" lvl="0" indent="0" algn="l" rtl="0">
              <a:lnSpc>
                <a:spcPct val="90000"/>
              </a:lnSpc>
              <a:spcBef>
                <a:spcPts val="1000"/>
              </a:spcBef>
              <a:spcAft>
                <a:spcPts val="0"/>
              </a:spcAft>
              <a:buSzPct val="300000"/>
              <a:buNone/>
            </a:pPr>
            <a:endParaRPr b="1">
              <a:solidFill>
                <a:srgbClr val="262626"/>
              </a:solidFill>
            </a:endParaRPr>
          </a:p>
          <a:p>
            <a:pPr marL="457200" lvl="0" indent="0" algn="l" rtl="0">
              <a:lnSpc>
                <a:spcPct val="90000"/>
              </a:lnSpc>
              <a:spcBef>
                <a:spcPts val="1000"/>
              </a:spcBef>
              <a:spcAft>
                <a:spcPts val="0"/>
              </a:spcAft>
              <a:buSzPct val="360000"/>
              <a:buNone/>
            </a:pPr>
            <a:endParaRPr sz="2000"/>
          </a:p>
          <a:p>
            <a:pPr marL="457200" lvl="1" indent="0" algn="l" rtl="0">
              <a:lnSpc>
                <a:spcPct val="90000"/>
              </a:lnSpc>
              <a:spcBef>
                <a:spcPts val="500"/>
              </a:spcBef>
              <a:spcAft>
                <a:spcPts val="0"/>
              </a:spcAft>
              <a:buClr>
                <a:schemeClr val="lt1"/>
              </a:buClr>
              <a:buSzPct val="100000"/>
              <a:buNone/>
            </a:pPr>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61"/>
        <p:cNvGrpSpPr/>
        <p:nvPr/>
      </p:nvGrpSpPr>
      <p:grpSpPr>
        <a:xfrm>
          <a:off x="0" y="0"/>
          <a:ext cx="0" cy="0"/>
          <a:chOff x="0" y="0"/>
          <a:chExt cx="0" cy="0"/>
        </a:xfrm>
      </p:grpSpPr>
      <p:sp>
        <p:nvSpPr>
          <p:cNvPr id="362" name="Google Shape;362;p9"/>
          <p:cNvSpPr txBox="1">
            <a:spLocks noGrp="1"/>
          </p:cNvSpPr>
          <p:nvPr>
            <p:ph type="title"/>
          </p:nvPr>
        </p:nvSpPr>
        <p:spPr>
          <a:xfrm>
            <a:off x="680321" y="753228"/>
            <a:ext cx="9613861" cy="1080938"/>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lt1"/>
              </a:buClr>
              <a:buSzPts val="3600"/>
              <a:buFont typeface="Trebuchet MS"/>
              <a:buNone/>
            </a:pPr>
            <a:r>
              <a:rPr lang="en-US"/>
              <a:t>References  </a:t>
            </a:r>
            <a:endParaRPr/>
          </a:p>
        </p:txBody>
      </p:sp>
      <p:sp>
        <p:nvSpPr>
          <p:cNvPr id="363" name="Google Shape;363;p9"/>
          <p:cNvSpPr txBox="1">
            <a:spLocks noGrp="1"/>
          </p:cNvSpPr>
          <p:nvPr>
            <p:ph type="body" idx="1"/>
          </p:nvPr>
        </p:nvSpPr>
        <p:spPr>
          <a:xfrm>
            <a:off x="680321" y="2336873"/>
            <a:ext cx="9613861" cy="3599316"/>
          </a:xfrm>
          <a:prstGeom prst="rect">
            <a:avLst/>
          </a:prstGeom>
          <a:noFill/>
          <a:ln>
            <a:noFill/>
          </a:ln>
        </p:spPr>
        <p:txBody>
          <a:bodyPr spcFirstLastPara="1" wrap="square" lIns="91425" tIns="45700" rIns="91425" bIns="45700" anchor="t" anchorCtr="0">
            <a:normAutofit fontScale="47500" lnSpcReduction="20000"/>
          </a:bodyPr>
          <a:lstStyle/>
          <a:p>
            <a:pPr marL="457200" lvl="0" indent="-457200" algn="l" rtl="0">
              <a:lnSpc>
                <a:spcPct val="90000"/>
              </a:lnSpc>
              <a:spcBef>
                <a:spcPts val="0"/>
              </a:spcBef>
              <a:spcAft>
                <a:spcPts val="0"/>
              </a:spcAft>
              <a:buClr>
                <a:schemeClr val="lt1"/>
              </a:buClr>
              <a:buSzPct val="100000"/>
              <a:buFont typeface="Trebuchet MS"/>
              <a:buAutoNum type="arabicPeriod"/>
            </a:pPr>
            <a:r>
              <a:rPr lang="en-US"/>
              <a:t>Wang L, Lee M, Zhang Z, Moodie J, Cheng D, Martin J. Does preoperative rehabilitation for patients planning to undergo joint replacement surgery improve outcomes? A systematic review and meta-analysis of randomised controlled trials. BMJ Open. 2016 Feb 2;6(2):e009857. doi: 10.1136/bmjopen-2015-009857. PMID: 26839013; PMCID: PMC4746481.</a:t>
            </a:r>
            <a:endParaRPr/>
          </a:p>
          <a:p>
            <a:pPr marL="457200" lvl="0" indent="-457200" algn="l" rtl="0">
              <a:lnSpc>
                <a:spcPct val="90000"/>
              </a:lnSpc>
              <a:spcBef>
                <a:spcPts val="1000"/>
              </a:spcBef>
              <a:spcAft>
                <a:spcPts val="0"/>
              </a:spcAft>
              <a:buClr>
                <a:schemeClr val="lt1"/>
              </a:buClr>
              <a:buSzPct val="100000"/>
              <a:buFont typeface="Trebuchet MS"/>
              <a:buAutoNum type="arabicPeriod"/>
            </a:pPr>
            <a:r>
              <a:rPr lang="en-US"/>
              <a:t>Moyer, Rebecca PT, PhD1,a; Ikert, Kathy PT2; Long, Kristin PT3; Marsh, Jacquelyn PhD4 The Value of Preoperative Exercise and Education for Patients Undergoing Total Hip and Knee Arthroplasty, JBJS Reviews: December 2017 - Volume 5 - Issue 12 - p e2. doi: 10.2106/JBJS.RVW.17.00015 </a:t>
            </a:r>
            <a:endParaRPr/>
          </a:p>
          <a:p>
            <a:pPr marL="457200" lvl="0" indent="-457200" algn="l" rtl="0">
              <a:lnSpc>
                <a:spcPct val="90000"/>
              </a:lnSpc>
              <a:spcBef>
                <a:spcPts val="1000"/>
              </a:spcBef>
              <a:spcAft>
                <a:spcPts val="0"/>
              </a:spcAft>
              <a:buClr>
                <a:schemeClr val="lt1"/>
              </a:buClr>
              <a:buSzPct val="100000"/>
              <a:buFont typeface="Trebuchet MS"/>
              <a:buAutoNum type="arabicPeriod"/>
            </a:pPr>
            <a:r>
              <a:rPr lang="en-US"/>
              <a:t>Sharma R, Ardebili MA, Abdulla IN. Does Rehabilitation before Total Knee Arthroplasty Benefit Postoperative Recovery? A Systematic Review. Indian J Orthop. 2019 Jan-Feb;53(1):138-147. doi: 10.4103/ortho.IJOrtho_643_17. PMID: 30905994; PMCID: PMC6394179.</a:t>
            </a:r>
            <a:endParaRPr/>
          </a:p>
          <a:p>
            <a:pPr marL="457200" lvl="0" indent="-457200" algn="l" rtl="0">
              <a:lnSpc>
                <a:spcPct val="90000"/>
              </a:lnSpc>
              <a:spcBef>
                <a:spcPts val="1000"/>
              </a:spcBef>
              <a:spcAft>
                <a:spcPts val="0"/>
              </a:spcAft>
              <a:buClr>
                <a:schemeClr val="lt1"/>
              </a:buClr>
              <a:buSzPct val="100000"/>
              <a:buFont typeface="Trebuchet MS"/>
              <a:buAutoNum type="arabicPeriod"/>
            </a:pPr>
            <a:r>
              <a:rPr lang="en-US"/>
              <a:t>Takacs J, Krowchuk NM, Garland SJ, Carpenter MG, Hunt MA. Dynamic Balance Training Improves Physical Function in Individuals With Knee Osteoarthritis: A Pilot Randomized Controlled Trial. Arch Phys Med Rehabil. 2017 Aug;98(8):1586-1593. doi: 10.1016/j.apmr.2017.01.029. Epub 2017 Mar 6. PMID: 28279661. </a:t>
            </a:r>
            <a:endParaRPr/>
          </a:p>
          <a:p>
            <a:pPr marL="457200" lvl="0" indent="-457200" algn="l" rtl="0">
              <a:lnSpc>
                <a:spcPct val="90000"/>
              </a:lnSpc>
              <a:spcBef>
                <a:spcPts val="1000"/>
              </a:spcBef>
              <a:spcAft>
                <a:spcPts val="0"/>
              </a:spcAft>
              <a:buClr>
                <a:schemeClr val="lt1"/>
              </a:buClr>
              <a:buSzPct val="100000"/>
              <a:buFont typeface="Trebuchet MS"/>
              <a:buAutoNum type="arabicPeriod"/>
            </a:pPr>
            <a:r>
              <a:rPr lang="en-US"/>
              <a:t>Rooks DS, Huang J, Bierbaum BE, Bolus SA, Rubano J, Connolly CE, Alpert S, Iversen MD, Katz JN. Effect of preoperative exercise on measures of functional status in men and women undergoing total hip and knee arthroplasty. Arthritis Rheum. 2006 Oct 15;55(5):700-8. doi: 10.1002/art.22223. PMID: 17013852.</a:t>
            </a:r>
            <a:endParaRPr/>
          </a:p>
          <a:p>
            <a:pPr marL="457200" lvl="0" indent="-457200" algn="l" rtl="0">
              <a:lnSpc>
                <a:spcPct val="90000"/>
              </a:lnSpc>
              <a:spcBef>
                <a:spcPts val="1000"/>
              </a:spcBef>
              <a:spcAft>
                <a:spcPts val="0"/>
              </a:spcAft>
              <a:buClr>
                <a:schemeClr val="lt1"/>
              </a:buClr>
              <a:buSzPct val="100000"/>
              <a:buFont typeface="Trebuchet MS"/>
              <a:buAutoNum type="arabicPeriod"/>
            </a:pPr>
            <a:r>
              <a:rPr lang="en-US"/>
              <a:t>Vasta S, Papalia R, Torre G, Vorini F, Papalia G, Zampogna B, Fossati C, Bravi M, Campi S, Denaro V. The Influence of Preoperative Physical Activity on Postoperative Outcomes of Knee and Hip Arthroplasty Surgery in the Elderly: A Systematic Review. J Clin Med. 2020 Mar 31;9(4):969. doi: 10.3390/jcm9040969. PMID: 32244426; PMCID: PMC7231073.</a:t>
            </a:r>
            <a:endParaRPr/>
          </a:p>
          <a:p>
            <a:pPr marL="457200" lvl="0" indent="-457200" algn="l" rtl="0">
              <a:lnSpc>
                <a:spcPct val="90000"/>
              </a:lnSpc>
              <a:spcBef>
                <a:spcPts val="1000"/>
              </a:spcBef>
              <a:spcAft>
                <a:spcPts val="0"/>
              </a:spcAft>
              <a:buClr>
                <a:schemeClr val="lt1"/>
              </a:buClr>
              <a:buSzPct val="100000"/>
              <a:buFont typeface="Trebuchet MS"/>
              <a:buAutoNum type="arabicPeriod"/>
            </a:pPr>
            <a:r>
              <a:rPr lang="en-US"/>
              <a:t>Blasco JM, Acosta-Ballester Y, Martínez-Garrido I, García-Molina P, Igual-Camacho C, Roig-Casasús S. The effects of preoperative balance training on balance and functional outcome after total knee replacement: a randomized controlled trial. Clin Rehabil. 2020 Feb;34(2):182-193. doi: 10.1177/0269215519880936. Epub 2019 Oct 14. PMID: 31608677.</a:t>
            </a:r>
            <a:endParaRPr>
              <a:solidFill>
                <a:srgbClr val="262626"/>
              </a:solidFill>
            </a:endParaRPr>
          </a:p>
          <a:p>
            <a:pPr marL="228600" lvl="0" indent="-156210" algn="l" rtl="0">
              <a:lnSpc>
                <a:spcPct val="90000"/>
              </a:lnSpc>
              <a:spcBef>
                <a:spcPts val="1000"/>
              </a:spcBef>
              <a:spcAft>
                <a:spcPts val="0"/>
              </a:spcAft>
              <a:buClr>
                <a:schemeClr val="lt1"/>
              </a:buClr>
              <a:buSzPct val="100000"/>
              <a:buNone/>
            </a:pPr>
            <a:endParaRPr>
              <a:solidFill>
                <a:srgbClr val="262626"/>
              </a:solidFill>
            </a:endParaRPr>
          </a:p>
          <a:p>
            <a:pPr marL="457200" lvl="0" indent="-384810" algn="l" rtl="0">
              <a:lnSpc>
                <a:spcPct val="90000"/>
              </a:lnSpc>
              <a:spcBef>
                <a:spcPts val="1000"/>
              </a:spcBef>
              <a:spcAft>
                <a:spcPts val="0"/>
              </a:spcAft>
              <a:buClr>
                <a:schemeClr val="lt1"/>
              </a:buClr>
              <a:buSzPct val="100000"/>
              <a:buFont typeface="Trebuchet MS"/>
              <a:buNone/>
            </a:pP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sp>
        <p:nvSpPr>
          <p:cNvPr id="221" name="Google Shape;221;gd13e83dc37_0_18"/>
          <p:cNvSpPr txBox="1">
            <a:spLocks noGrp="1"/>
          </p:cNvSpPr>
          <p:nvPr>
            <p:ph type="title"/>
          </p:nvPr>
        </p:nvSpPr>
        <p:spPr>
          <a:xfrm>
            <a:off x="680321" y="753228"/>
            <a:ext cx="9613800" cy="10809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n-US"/>
              <a:t>Pre-op Rehab Overview </a:t>
            </a:r>
            <a:endParaRPr/>
          </a:p>
        </p:txBody>
      </p:sp>
      <p:sp>
        <p:nvSpPr>
          <p:cNvPr id="222" name="Google Shape;222;gd13e83dc37_0_18"/>
          <p:cNvSpPr txBox="1">
            <a:spLocks noGrp="1"/>
          </p:cNvSpPr>
          <p:nvPr>
            <p:ph type="body" idx="1"/>
          </p:nvPr>
        </p:nvSpPr>
        <p:spPr>
          <a:xfrm>
            <a:off x="680325" y="2417100"/>
            <a:ext cx="4698300" cy="4440900"/>
          </a:xfrm>
          <a:prstGeom prst="rect">
            <a:avLst/>
          </a:prstGeom>
          <a:noFill/>
          <a:ln>
            <a:noFill/>
          </a:ln>
        </p:spPr>
        <p:txBody>
          <a:bodyPr spcFirstLastPara="1" wrap="square" lIns="91425" tIns="45700" rIns="91425" bIns="45700" anchor="t" anchorCtr="0">
            <a:normAutofit lnSpcReduction="20000"/>
          </a:bodyPr>
          <a:lstStyle/>
          <a:p>
            <a:pPr marL="0" lvl="0" indent="0" algn="l" rtl="0">
              <a:lnSpc>
                <a:spcPct val="90000"/>
              </a:lnSpc>
              <a:spcBef>
                <a:spcPts val="1000"/>
              </a:spcBef>
              <a:spcAft>
                <a:spcPts val="0"/>
              </a:spcAft>
              <a:buSzPts val="1800"/>
              <a:buNone/>
            </a:pPr>
            <a:r>
              <a:rPr lang="en-US" sz="2635" b="1">
                <a:solidFill>
                  <a:srgbClr val="FEFEFE"/>
                </a:solidFill>
              </a:rPr>
              <a:t>Overview</a:t>
            </a:r>
            <a:endParaRPr sz="2635" b="1">
              <a:solidFill>
                <a:srgbClr val="FEFEFE"/>
              </a:solidFill>
            </a:endParaRPr>
          </a:p>
          <a:p>
            <a:pPr marL="457200" lvl="0" indent="-355600" algn="l" rtl="0">
              <a:lnSpc>
                <a:spcPct val="100000"/>
              </a:lnSpc>
              <a:spcBef>
                <a:spcPts val="1000"/>
              </a:spcBef>
              <a:spcAft>
                <a:spcPts val="0"/>
              </a:spcAft>
              <a:buClr>
                <a:srgbClr val="FEFEFE"/>
              </a:buClr>
              <a:buSzPts val="2000"/>
              <a:buChar char="●"/>
            </a:pPr>
            <a:r>
              <a:rPr lang="en-US" sz="2000">
                <a:solidFill>
                  <a:srgbClr val="FEFEFE"/>
                </a:solidFill>
              </a:rPr>
              <a:t>Also referred to as </a:t>
            </a:r>
            <a:r>
              <a:rPr lang="en-US" sz="2000" u="sng">
                <a:solidFill>
                  <a:srgbClr val="FEFEFE"/>
                </a:solidFill>
              </a:rPr>
              <a:t>prehabilitation</a:t>
            </a:r>
            <a:r>
              <a:rPr lang="en-US" sz="2000">
                <a:solidFill>
                  <a:srgbClr val="FEFEFE"/>
                </a:solidFill>
              </a:rPr>
              <a:t> or </a:t>
            </a:r>
            <a:r>
              <a:rPr lang="en-US" sz="2000" u="sng">
                <a:solidFill>
                  <a:srgbClr val="FEFEFE"/>
                </a:solidFill>
              </a:rPr>
              <a:t>pre-surgical</a:t>
            </a:r>
            <a:r>
              <a:rPr lang="en-US" sz="2000">
                <a:solidFill>
                  <a:srgbClr val="FEFEFE"/>
                </a:solidFill>
              </a:rPr>
              <a:t> rehab</a:t>
            </a:r>
            <a:endParaRPr sz="2000">
              <a:solidFill>
                <a:srgbClr val="FEFEFE"/>
              </a:solidFill>
            </a:endParaRPr>
          </a:p>
          <a:p>
            <a:pPr marL="457200" lvl="0" indent="-355600" algn="l" rtl="0">
              <a:lnSpc>
                <a:spcPct val="100000"/>
              </a:lnSpc>
              <a:spcBef>
                <a:spcPts val="0"/>
              </a:spcBef>
              <a:spcAft>
                <a:spcPts val="0"/>
              </a:spcAft>
              <a:buClr>
                <a:srgbClr val="FEFEFE"/>
              </a:buClr>
              <a:buSzPts val="2000"/>
              <a:buChar char="●"/>
            </a:pPr>
            <a:r>
              <a:rPr lang="en-US" sz="2000">
                <a:solidFill>
                  <a:srgbClr val="FEFEFE"/>
                </a:solidFill>
              </a:rPr>
              <a:t>Waiting period prior to surgery</a:t>
            </a:r>
            <a:endParaRPr sz="2000">
              <a:solidFill>
                <a:srgbClr val="FEFEFE"/>
              </a:solidFill>
            </a:endParaRPr>
          </a:p>
          <a:p>
            <a:pPr marL="457200" lvl="0" indent="-355600" algn="l" rtl="0">
              <a:lnSpc>
                <a:spcPct val="100000"/>
              </a:lnSpc>
              <a:spcBef>
                <a:spcPts val="0"/>
              </a:spcBef>
              <a:spcAft>
                <a:spcPts val="0"/>
              </a:spcAft>
              <a:buClr>
                <a:srgbClr val="FEFEFE"/>
              </a:buClr>
              <a:buSzPts val="2000"/>
              <a:buChar char="●"/>
            </a:pPr>
            <a:r>
              <a:rPr lang="en-US" sz="2000">
                <a:solidFill>
                  <a:srgbClr val="FEFEFE"/>
                </a:solidFill>
              </a:rPr>
              <a:t>OA progression/deterioration of function </a:t>
            </a:r>
            <a:endParaRPr sz="2000">
              <a:solidFill>
                <a:srgbClr val="FEFEFE"/>
              </a:solidFill>
            </a:endParaRPr>
          </a:p>
          <a:p>
            <a:pPr marL="457200" lvl="0" indent="-355600" algn="l" rtl="0">
              <a:lnSpc>
                <a:spcPct val="100000"/>
              </a:lnSpc>
              <a:spcBef>
                <a:spcPts val="0"/>
              </a:spcBef>
              <a:spcAft>
                <a:spcPts val="0"/>
              </a:spcAft>
              <a:buClr>
                <a:srgbClr val="FEFEFE"/>
              </a:buClr>
              <a:buSzPts val="2000"/>
              <a:buChar char="●"/>
            </a:pPr>
            <a:r>
              <a:rPr lang="en-US" sz="2000">
                <a:solidFill>
                  <a:srgbClr val="FEFEFE"/>
                </a:solidFill>
              </a:rPr>
              <a:t>Decreased tolerance to daily activities</a:t>
            </a:r>
            <a:endParaRPr sz="2000">
              <a:solidFill>
                <a:srgbClr val="FEFEFE"/>
              </a:solidFill>
            </a:endParaRPr>
          </a:p>
          <a:p>
            <a:pPr marL="457200" lvl="0" indent="-355600" algn="l" rtl="0">
              <a:lnSpc>
                <a:spcPct val="100000"/>
              </a:lnSpc>
              <a:spcBef>
                <a:spcPts val="0"/>
              </a:spcBef>
              <a:spcAft>
                <a:spcPts val="0"/>
              </a:spcAft>
              <a:buClr>
                <a:srgbClr val="FEFEFE"/>
              </a:buClr>
              <a:buSzPts val="2000"/>
              <a:buChar char="●"/>
            </a:pPr>
            <a:r>
              <a:rPr lang="en-US" sz="2000">
                <a:solidFill>
                  <a:srgbClr val="FEFEFE"/>
                </a:solidFill>
              </a:rPr>
              <a:t>Increased pain and joint stiffness </a:t>
            </a:r>
            <a:endParaRPr sz="2000">
              <a:solidFill>
                <a:srgbClr val="FEFEFE"/>
              </a:solidFill>
            </a:endParaRPr>
          </a:p>
          <a:p>
            <a:pPr marL="0" lvl="0" indent="0" algn="l" rtl="0">
              <a:lnSpc>
                <a:spcPct val="100000"/>
              </a:lnSpc>
              <a:spcBef>
                <a:spcPts val="1000"/>
              </a:spcBef>
              <a:spcAft>
                <a:spcPts val="0"/>
              </a:spcAft>
              <a:buSzPts val="1800"/>
              <a:buNone/>
            </a:pPr>
            <a:endParaRPr sz="2350">
              <a:solidFill>
                <a:srgbClr val="FEFEFE"/>
              </a:solidFill>
            </a:endParaRPr>
          </a:p>
          <a:p>
            <a:pPr marL="457200" lvl="0" indent="0" algn="l" rtl="0">
              <a:lnSpc>
                <a:spcPct val="90000"/>
              </a:lnSpc>
              <a:spcBef>
                <a:spcPts val="1000"/>
              </a:spcBef>
              <a:spcAft>
                <a:spcPts val="0"/>
              </a:spcAft>
              <a:buSzPts val="1800"/>
              <a:buNone/>
            </a:pPr>
            <a:endParaRPr sz="2000">
              <a:solidFill>
                <a:srgbClr val="FEFEFE"/>
              </a:solidFill>
            </a:endParaRPr>
          </a:p>
          <a:p>
            <a:pPr marL="0" lvl="0" indent="0" algn="l" rtl="0">
              <a:lnSpc>
                <a:spcPct val="90000"/>
              </a:lnSpc>
              <a:spcBef>
                <a:spcPts val="1000"/>
              </a:spcBef>
              <a:spcAft>
                <a:spcPts val="0"/>
              </a:spcAft>
              <a:buSzPts val="1800"/>
              <a:buNone/>
            </a:pPr>
            <a:endParaRPr sz="2000">
              <a:solidFill>
                <a:srgbClr val="000000"/>
              </a:solidFill>
            </a:endParaRPr>
          </a:p>
          <a:p>
            <a:pPr marL="0" lvl="0" indent="0" algn="l" rtl="0">
              <a:lnSpc>
                <a:spcPct val="90000"/>
              </a:lnSpc>
              <a:spcBef>
                <a:spcPts val="1000"/>
              </a:spcBef>
              <a:spcAft>
                <a:spcPts val="0"/>
              </a:spcAft>
              <a:buSzPts val="1800"/>
              <a:buNone/>
            </a:pPr>
            <a:endParaRPr>
              <a:solidFill>
                <a:srgbClr val="000000"/>
              </a:solidFill>
            </a:endParaRPr>
          </a:p>
          <a:p>
            <a:pPr marL="0" lvl="0" indent="0" algn="l" rtl="0">
              <a:lnSpc>
                <a:spcPct val="90000"/>
              </a:lnSpc>
              <a:spcBef>
                <a:spcPts val="1000"/>
              </a:spcBef>
              <a:spcAft>
                <a:spcPts val="0"/>
              </a:spcAft>
              <a:buSzPts val="1800"/>
              <a:buNone/>
            </a:pPr>
            <a:r>
              <a:rPr lang="en-US">
                <a:solidFill>
                  <a:srgbClr val="000000"/>
                </a:solidFill>
              </a:rPr>
              <a:t> </a:t>
            </a:r>
            <a:endParaRPr>
              <a:solidFill>
                <a:srgbClr val="000000"/>
              </a:solidFill>
            </a:endParaRPr>
          </a:p>
        </p:txBody>
      </p:sp>
      <p:sp>
        <p:nvSpPr>
          <p:cNvPr id="223" name="Google Shape;223;gd13e83dc37_0_18"/>
          <p:cNvSpPr txBox="1">
            <a:spLocks noGrp="1"/>
          </p:cNvSpPr>
          <p:nvPr>
            <p:ph type="body" idx="2"/>
          </p:nvPr>
        </p:nvSpPr>
        <p:spPr>
          <a:xfrm>
            <a:off x="5594123" y="2336873"/>
            <a:ext cx="4700100" cy="3599400"/>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1000"/>
              </a:spcBef>
              <a:spcAft>
                <a:spcPts val="0"/>
              </a:spcAft>
              <a:buSzPts val="1800"/>
              <a:buNone/>
            </a:pPr>
            <a:r>
              <a:rPr lang="en-US" sz="2200" b="1"/>
              <a:t>Benefits </a:t>
            </a:r>
            <a:endParaRPr sz="2200" b="1"/>
          </a:p>
          <a:p>
            <a:pPr marL="457200" lvl="0" indent="-355600" algn="l" rtl="0">
              <a:lnSpc>
                <a:spcPct val="90000"/>
              </a:lnSpc>
              <a:spcBef>
                <a:spcPts val="1000"/>
              </a:spcBef>
              <a:spcAft>
                <a:spcPts val="0"/>
              </a:spcAft>
              <a:buSzPts val="2000"/>
              <a:buChar char="●"/>
            </a:pPr>
            <a:r>
              <a:rPr lang="en-US" sz="2000"/>
              <a:t>Slightly reduce pain </a:t>
            </a:r>
            <a:r>
              <a:rPr lang="en-US" sz="2000" baseline="30000"/>
              <a:t>1</a:t>
            </a:r>
            <a:endParaRPr sz="2000"/>
          </a:p>
          <a:p>
            <a:pPr marL="457200" lvl="0" indent="-355600" algn="l" rtl="0">
              <a:lnSpc>
                <a:spcPct val="90000"/>
              </a:lnSpc>
              <a:spcBef>
                <a:spcPts val="1000"/>
              </a:spcBef>
              <a:spcAft>
                <a:spcPts val="0"/>
              </a:spcAft>
              <a:buSzPts val="2000"/>
              <a:buChar char="●"/>
            </a:pPr>
            <a:r>
              <a:rPr lang="en-US" sz="2000"/>
              <a:t>Slightly improve knee function </a:t>
            </a:r>
            <a:r>
              <a:rPr lang="en-US" sz="2000" baseline="30000"/>
              <a:t>1</a:t>
            </a:r>
            <a:endParaRPr sz="2000"/>
          </a:p>
          <a:p>
            <a:pPr marL="457200" lvl="0" indent="-355600" algn="l" rtl="0">
              <a:lnSpc>
                <a:spcPct val="90000"/>
              </a:lnSpc>
              <a:spcBef>
                <a:spcPts val="1000"/>
              </a:spcBef>
              <a:spcAft>
                <a:spcPts val="0"/>
              </a:spcAft>
              <a:buSzPts val="2000"/>
              <a:buChar char="●"/>
            </a:pPr>
            <a:r>
              <a:rPr lang="en-US" sz="2000"/>
              <a:t>may reduce admission to inpatient rehab </a:t>
            </a:r>
            <a:r>
              <a:rPr lang="en-US" sz="2000" baseline="30000"/>
              <a:t>1,5</a:t>
            </a:r>
            <a:endParaRPr sz="2000"/>
          </a:p>
          <a:p>
            <a:pPr marL="457200" lvl="0" indent="-355600" algn="l" rtl="0">
              <a:lnSpc>
                <a:spcPct val="90000"/>
              </a:lnSpc>
              <a:spcBef>
                <a:spcPts val="0"/>
              </a:spcBef>
              <a:spcAft>
                <a:spcPts val="0"/>
              </a:spcAft>
              <a:buSzPts val="2000"/>
              <a:buChar char="●"/>
            </a:pPr>
            <a:r>
              <a:rPr lang="en-US" sz="2000"/>
              <a:t>may reduce hospital length of stay </a:t>
            </a:r>
            <a:r>
              <a:rPr lang="en-US" sz="2000" baseline="30000"/>
              <a:t>1,6</a:t>
            </a:r>
            <a:endParaRPr sz="1300" b="1"/>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28"/>
        <p:cNvGrpSpPr/>
        <p:nvPr/>
      </p:nvGrpSpPr>
      <p:grpSpPr>
        <a:xfrm>
          <a:off x="0" y="0"/>
          <a:ext cx="0" cy="0"/>
          <a:chOff x="0" y="0"/>
          <a:chExt cx="0" cy="0"/>
        </a:xfrm>
      </p:grpSpPr>
      <p:sp>
        <p:nvSpPr>
          <p:cNvPr id="229" name="Google Shape;229;p3"/>
          <p:cNvSpPr txBox="1">
            <a:spLocks noGrp="1"/>
          </p:cNvSpPr>
          <p:nvPr>
            <p:ph type="title"/>
          </p:nvPr>
        </p:nvSpPr>
        <p:spPr>
          <a:xfrm>
            <a:off x="680321" y="753228"/>
            <a:ext cx="9613800" cy="10809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lt1"/>
              </a:buClr>
              <a:buSzPts val="3600"/>
              <a:buFont typeface="Trebuchet MS"/>
              <a:buNone/>
            </a:pPr>
            <a:r>
              <a:rPr lang="en-US"/>
              <a:t>Pre-op Rehab Objectives </a:t>
            </a:r>
            <a:endParaRPr/>
          </a:p>
        </p:txBody>
      </p:sp>
      <p:sp>
        <p:nvSpPr>
          <p:cNvPr id="230" name="Google Shape;230;p3"/>
          <p:cNvSpPr txBox="1">
            <a:spLocks noGrp="1"/>
          </p:cNvSpPr>
          <p:nvPr>
            <p:ph type="body" idx="1"/>
          </p:nvPr>
        </p:nvSpPr>
        <p:spPr>
          <a:xfrm>
            <a:off x="680320" y="2336873"/>
            <a:ext cx="4698300" cy="3599400"/>
          </a:xfrm>
          <a:prstGeom prst="rect">
            <a:avLst/>
          </a:prstGeom>
          <a:noFill/>
          <a:ln>
            <a:noFill/>
          </a:ln>
        </p:spPr>
        <p:txBody>
          <a:bodyPr spcFirstLastPara="1" wrap="square" lIns="91425" tIns="45700" rIns="91425" bIns="45700" anchor="t" anchorCtr="0">
            <a:normAutofit lnSpcReduction="10000"/>
          </a:bodyPr>
          <a:lstStyle/>
          <a:p>
            <a:pPr marL="0" lvl="0" indent="0" algn="l" rtl="0">
              <a:lnSpc>
                <a:spcPct val="90000"/>
              </a:lnSpc>
              <a:spcBef>
                <a:spcPts val="0"/>
              </a:spcBef>
              <a:spcAft>
                <a:spcPts val="0"/>
              </a:spcAft>
              <a:buSzPts val="1800"/>
              <a:buNone/>
            </a:pPr>
            <a:r>
              <a:rPr lang="en-US" sz="2600" b="1">
                <a:solidFill>
                  <a:srgbClr val="FEFEFE"/>
                </a:solidFill>
              </a:rPr>
              <a:t>Objectives</a:t>
            </a:r>
            <a:endParaRPr sz="2600" b="1">
              <a:solidFill>
                <a:srgbClr val="FEFEFE"/>
              </a:solidFill>
            </a:endParaRPr>
          </a:p>
          <a:p>
            <a:pPr marL="914400" lvl="1" indent="-355600" algn="l" rtl="0">
              <a:lnSpc>
                <a:spcPct val="90000"/>
              </a:lnSpc>
              <a:spcBef>
                <a:spcPts val="0"/>
              </a:spcBef>
              <a:spcAft>
                <a:spcPts val="0"/>
              </a:spcAft>
              <a:buClr>
                <a:srgbClr val="FEFEFE"/>
              </a:buClr>
              <a:buSzPts val="2000"/>
              <a:buChar char="○"/>
            </a:pPr>
            <a:r>
              <a:rPr lang="en-US">
                <a:solidFill>
                  <a:srgbClr val="FEFEFE"/>
                </a:solidFill>
              </a:rPr>
              <a:t>Patient education</a:t>
            </a:r>
            <a:endParaRPr>
              <a:solidFill>
                <a:srgbClr val="FEFEFE"/>
              </a:solidFill>
            </a:endParaRPr>
          </a:p>
          <a:p>
            <a:pPr marL="914400" lvl="1" indent="-355600" algn="l" rtl="0">
              <a:lnSpc>
                <a:spcPct val="90000"/>
              </a:lnSpc>
              <a:spcBef>
                <a:spcPts val="0"/>
              </a:spcBef>
              <a:spcAft>
                <a:spcPts val="0"/>
              </a:spcAft>
              <a:buClr>
                <a:srgbClr val="FEFEFE"/>
              </a:buClr>
              <a:buSzPts val="2000"/>
              <a:buChar char="○"/>
            </a:pPr>
            <a:r>
              <a:rPr lang="en-US">
                <a:solidFill>
                  <a:srgbClr val="FEFEFE"/>
                </a:solidFill>
              </a:rPr>
              <a:t>Restore knee joint range of motion (ROM)</a:t>
            </a:r>
            <a:endParaRPr>
              <a:solidFill>
                <a:srgbClr val="FEFEFE"/>
              </a:solidFill>
            </a:endParaRPr>
          </a:p>
          <a:p>
            <a:pPr marL="914400" lvl="1" indent="-355600" algn="l" rtl="0">
              <a:lnSpc>
                <a:spcPct val="90000"/>
              </a:lnSpc>
              <a:spcBef>
                <a:spcPts val="0"/>
              </a:spcBef>
              <a:spcAft>
                <a:spcPts val="0"/>
              </a:spcAft>
              <a:buClr>
                <a:srgbClr val="FEFEFE"/>
              </a:buClr>
              <a:buSzPts val="2000"/>
              <a:buChar char="○"/>
            </a:pPr>
            <a:r>
              <a:rPr lang="en-US">
                <a:solidFill>
                  <a:srgbClr val="FEFEFE"/>
                </a:solidFill>
              </a:rPr>
              <a:t>Reduce swelling around knee joint</a:t>
            </a:r>
            <a:endParaRPr>
              <a:solidFill>
                <a:srgbClr val="FEFEFE"/>
              </a:solidFill>
            </a:endParaRPr>
          </a:p>
          <a:p>
            <a:pPr marL="914400" lvl="1" indent="-355600" algn="l" rtl="0">
              <a:lnSpc>
                <a:spcPct val="90000"/>
              </a:lnSpc>
              <a:spcBef>
                <a:spcPts val="0"/>
              </a:spcBef>
              <a:spcAft>
                <a:spcPts val="0"/>
              </a:spcAft>
              <a:buClr>
                <a:srgbClr val="FEFEFE"/>
              </a:buClr>
              <a:buSzPts val="2000"/>
              <a:buChar char="○"/>
            </a:pPr>
            <a:r>
              <a:rPr lang="en-US">
                <a:solidFill>
                  <a:srgbClr val="FEFEFE"/>
                </a:solidFill>
              </a:rPr>
              <a:t>Improve lower extremity muscle flexibility and strength</a:t>
            </a:r>
            <a:endParaRPr>
              <a:solidFill>
                <a:srgbClr val="FEFEFE"/>
              </a:solidFill>
            </a:endParaRPr>
          </a:p>
          <a:p>
            <a:pPr marL="914400" lvl="1" indent="-381000" algn="l" rtl="0">
              <a:lnSpc>
                <a:spcPct val="90000"/>
              </a:lnSpc>
              <a:spcBef>
                <a:spcPts val="0"/>
              </a:spcBef>
              <a:spcAft>
                <a:spcPts val="0"/>
              </a:spcAft>
              <a:buClr>
                <a:srgbClr val="FEFEFE"/>
              </a:buClr>
              <a:buSzPts val="2400"/>
              <a:buChar char="○"/>
            </a:pPr>
            <a:r>
              <a:rPr lang="en-US">
                <a:solidFill>
                  <a:srgbClr val="FEFEFE"/>
                </a:solidFill>
              </a:rPr>
              <a:t>Maintain/improve function and pain levels </a:t>
            </a:r>
            <a:r>
              <a:rPr lang="en-US" sz="2400" baseline="30000">
                <a:solidFill>
                  <a:srgbClr val="FEFEFE"/>
                </a:solidFill>
              </a:rPr>
              <a:t>1</a:t>
            </a:r>
            <a:endParaRPr sz="2400">
              <a:solidFill>
                <a:srgbClr val="FEFEFE"/>
              </a:solidFill>
            </a:endParaRPr>
          </a:p>
          <a:p>
            <a:pPr marL="0" lvl="0" indent="0" algn="l" rtl="0">
              <a:lnSpc>
                <a:spcPct val="90000"/>
              </a:lnSpc>
              <a:spcBef>
                <a:spcPts val="1000"/>
              </a:spcBef>
              <a:spcAft>
                <a:spcPts val="0"/>
              </a:spcAft>
              <a:buSzPts val="1800"/>
              <a:buNone/>
            </a:pPr>
            <a:endParaRPr>
              <a:solidFill>
                <a:srgbClr val="FEFEFE"/>
              </a:solidFill>
            </a:endParaRPr>
          </a:p>
          <a:p>
            <a:pPr marL="457200" lvl="0" indent="0" algn="l" rtl="0">
              <a:lnSpc>
                <a:spcPct val="90000"/>
              </a:lnSpc>
              <a:spcBef>
                <a:spcPts val="1000"/>
              </a:spcBef>
              <a:spcAft>
                <a:spcPts val="0"/>
              </a:spcAft>
              <a:buSzPts val="1800"/>
              <a:buNone/>
            </a:pPr>
            <a:endParaRPr>
              <a:solidFill>
                <a:srgbClr val="262626"/>
              </a:solidFill>
            </a:endParaRPr>
          </a:p>
        </p:txBody>
      </p:sp>
      <p:sp>
        <p:nvSpPr>
          <p:cNvPr id="231" name="Google Shape;231;p3"/>
          <p:cNvSpPr txBox="1">
            <a:spLocks noGrp="1"/>
          </p:cNvSpPr>
          <p:nvPr>
            <p:ph type="body" idx="2"/>
          </p:nvPr>
        </p:nvSpPr>
        <p:spPr>
          <a:xfrm>
            <a:off x="5594123" y="2336873"/>
            <a:ext cx="4700100" cy="3599400"/>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1000"/>
              </a:spcBef>
              <a:spcAft>
                <a:spcPts val="0"/>
              </a:spcAft>
              <a:buSzPts val="1800"/>
              <a:buNone/>
            </a:pPr>
            <a:r>
              <a:rPr lang="en-US" sz="2600" b="1">
                <a:solidFill>
                  <a:srgbClr val="FEFEFE"/>
                </a:solidFill>
              </a:rPr>
              <a:t>Length of rehab</a:t>
            </a:r>
            <a:endParaRPr sz="2600" b="1">
              <a:solidFill>
                <a:srgbClr val="FEFEFE"/>
              </a:solidFill>
            </a:endParaRPr>
          </a:p>
          <a:p>
            <a:pPr marL="914400" lvl="1" indent="-355600" algn="l" rtl="0">
              <a:lnSpc>
                <a:spcPct val="90000"/>
              </a:lnSpc>
              <a:spcBef>
                <a:spcPts val="0"/>
              </a:spcBef>
              <a:spcAft>
                <a:spcPts val="0"/>
              </a:spcAft>
              <a:buClr>
                <a:srgbClr val="FEFEFE"/>
              </a:buClr>
              <a:buSzPts val="2000"/>
              <a:buChar char="○"/>
            </a:pPr>
            <a:r>
              <a:rPr lang="en-US">
                <a:solidFill>
                  <a:srgbClr val="FEFEFE"/>
                </a:solidFill>
              </a:rPr>
              <a:t>Estimated 1-2 sessions</a:t>
            </a:r>
            <a:endParaRPr>
              <a:solidFill>
                <a:srgbClr val="FEFEFE"/>
              </a:solidFill>
            </a:endParaRPr>
          </a:p>
          <a:p>
            <a:pPr marL="914400" lvl="1" indent="-342900" algn="l" rtl="0">
              <a:lnSpc>
                <a:spcPct val="90000"/>
              </a:lnSpc>
              <a:spcBef>
                <a:spcPts val="0"/>
              </a:spcBef>
              <a:spcAft>
                <a:spcPts val="0"/>
              </a:spcAft>
              <a:buClr>
                <a:srgbClr val="FEFEFE"/>
              </a:buClr>
              <a:buSzPts val="1800"/>
              <a:buChar char="○"/>
            </a:pPr>
            <a:r>
              <a:rPr lang="en-US">
                <a:solidFill>
                  <a:srgbClr val="FEFEFE"/>
                </a:solidFill>
              </a:rPr>
              <a:t>Dependent on MD/PT recommendation </a:t>
            </a:r>
            <a:endParaRPr>
              <a:solidFill>
                <a:srgbClr val="FEFEFE"/>
              </a:solidFill>
            </a:endParaRPr>
          </a:p>
          <a:p>
            <a:pPr marL="914400" lvl="1" indent="-342900" algn="l" rtl="0">
              <a:lnSpc>
                <a:spcPct val="90000"/>
              </a:lnSpc>
              <a:spcBef>
                <a:spcPts val="0"/>
              </a:spcBef>
              <a:spcAft>
                <a:spcPts val="0"/>
              </a:spcAft>
              <a:buClr>
                <a:srgbClr val="FEFEFE"/>
              </a:buClr>
              <a:buSzPts val="1800"/>
              <a:buChar char="○"/>
            </a:pPr>
            <a:r>
              <a:rPr lang="en-US">
                <a:solidFill>
                  <a:srgbClr val="FEFEFE"/>
                </a:solidFill>
              </a:rPr>
              <a:t>Specific to scheduled TKA</a:t>
            </a:r>
            <a:endParaRPr>
              <a:solidFill>
                <a:srgbClr val="FEFEFE"/>
              </a:solidFill>
            </a:endParaRPr>
          </a:p>
          <a:p>
            <a:pPr marL="914400" lvl="1" indent="-342900" algn="l" rtl="0">
              <a:lnSpc>
                <a:spcPct val="90000"/>
              </a:lnSpc>
              <a:spcBef>
                <a:spcPts val="0"/>
              </a:spcBef>
              <a:spcAft>
                <a:spcPts val="0"/>
              </a:spcAft>
              <a:buClr>
                <a:srgbClr val="FEFEFE"/>
              </a:buClr>
              <a:buSzPts val="1800"/>
              <a:buChar char="○"/>
            </a:pPr>
            <a:r>
              <a:rPr lang="en-US">
                <a:solidFill>
                  <a:srgbClr val="FEFEFE"/>
                </a:solidFill>
              </a:rPr>
              <a:t>Longer rehab may be needed non-scheduled TKA </a:t>
            </a:r>
            <a:endParaRPr>
              <a:solidFill>
                <a:srgbClr val="FEFEFE"/>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46"/>
        <p:cNvGrpSpPr/>
        <p:nvPr/>
      </p:nvGrpSpPr>
      <p:grpSpPr>
        <a:xfrm>
          <a:off x="0" y="0"/>
          <a:ext cx="0" cy="0"/>
          <a:chOff x="0" y="0"/>
          <a:chExt cx="0" cy="0"/>
        </a:xfrm>
      </p:grpSpPr>
      <p:sp>
        <p:nvSpPr>
          <p:cNvPr id="247" name="Google Shape;247;gd32e327a9c_0_1"/>
          <p:cNvSpPr txBox="1">
            <a:spLocks noGrp="1"/>
          </p:cNvSpPr>
          <p:nvPr>
            <p:ph type="title" idx="4294967295"/>
          </p:nvPr>
        </p:nvSpPr>
        <p:spPr>
          <a:xfrm>
            <a:off x="680321" y="638928"/>
            <a:ext cx="9613800" cy="10809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3600"/>
              <a:buNone/>
            </a:pPr>
            <a:r>
              <a:rPr lang="en-US"/>
              <a:t>Medbridge Pics- live </a:t>
            </a:r>
            <a:endParaRPr/>
          </a:p>
        </p:txBody>
      </p:sp>
      <p:sp>
        <p:nvSpPr>
          <p:cNvPr id="248" name="Google Shape;248;gd32e327a9c_0_1"/>
          <p:cNvSpPr txBox="1"/>
          <p:nvPr/>
        </p:nvSpPr>
        <p:spPr>
          <a:xfrm>
            <a:off x="738900" y="2563625"/>
            <a:ext cx="107142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Trebuchet MS"/>
              <a:ea typeface="Trebuchet MS"/>
              <a:cs typeface="Trebuchet MS"/>
              <a:sym typeface="Trebuchet MS"/>
            </a:endParaRPr>
          </a:p>
        </p:txBody>
      </p:sp>
      <p:pic>
        <p:nvPicPr>
          <p:cNvPr id="249" name="Google Shape;249;gd32e327a9c_0_1"/>
          <p:cNvPicPr preferRelativeResize="0"/>
          <p:nvPr/>
        </p:nvPicPr>
        <p:blipFill rotWithShape="1">
          <a:blip r:embed="rId3">
            <a:alphaModFix/>
          </a:blip>
          <a:srcRect/>
          <a:stretch/>
        </p:blipFill>
        <p:spPr>
          <a:xfrm>
            <a:off x="303550" y="2472038"/>
            <a:ext cx="3978375" cy="1619250"/>
          </a:xfrm>
          <a:prstGeom prst="rect">
            <a:avLst/>
          </a:prstGeom>
          <a:noFill/>
          <a:ln>
            <a:noFill/>
          </a:ln>
        </p:spPr>
      </p:pic>
      <p:pic>
        <p:nvPicPr>
          <p:cNvPr id="250" name="Google Shape;250;gd32e327a9c_0_1"/>
          <p:cNvPicPr preferRelativeResize="0"/>
          <p:nvPr/>
        </p:nvPicPr>
        <p:blipFill rotWithShape="1">
          <a:blip r:embed="rId4">
            <a:alphaModFix/>
          </a:blip>
          <a:srcRect/>
          <a:stretch/>
        </p:blipFill>
        <p:spPr>
          <a:xfrm>
            <a:off x="4662475" y="2086275"/>
            <a:ext cx="2867025" cy="2390775"/>
          </a:xfrm>
          <a:prstGeom prst="rect">
            <a:avLst/>
          </a:prstGeom>
          <a:noFill/>
          <a:ln>
            <a:noFill/>
          </a:ln>
        </p:spPr>
      </p:pic>
      <p:pic>
        <p:nvPicPr>
          <p:cNvPr id="251" name="Google Shape;251;gd32e327a9c_0_1"/>
          <p:cNvPicPr preferRelativeResize="0"/>
          <p:nvPr/>
        </p:nvPicPr>
        <p:blipFill rotWithShape="1">
          <a:blip r:embed="rId5">
            <a:alphaModFix/>
          </a:blip>
          <a:srcRect/>
          <a:stretch/>
        </p:blipFill>
        <p:spPr>
          <a:xfrm>
            <a:off x="6883125" y="4843500"/>
            <a:ext cx="3978375" cy="1573600"/>
          </a:xfrm>
          <a:prstGeom prst="rect">
            <a:avLst/>
          </a:prstGeom>
          <a:noFill/>
          <a:ln>
            <a:noFill/>
          </a:ln>
        </p:spPr>
      </p:pic>
      <p:pic>
        <p:nvPicPr>
          <p:cNvPr id="252" name="Google Shape;252;gd32e327a9c_0_1"/>
          <p:cNvPicPr preferRelativeResize="0"/>
          <p:nvPr/>
        </p:nvPicPr>
        <p:blipFill rotWithShape="1">
          <a:blip r:embed="rId6">
            <a:alphaModFix/>
          </a:blip>
          <a:srcRect/>
          <a:stretch/>
        </p:blipFill>
        <p:spPr>
          <a:xfrm>
            <a:off x="7910050" y="2371100"/>
            <a:ext cx="3978375" cy="1619250"/>
          </a:xfrm>
          <a:prstGeom prst="rect">
            <a:avLst/>
          </a:prstGeom>
          <a:noFill/>
          <a:ln>
            <a:noFill/>
          </a:ln>
        </p:spPr>
      </p:pic>
      <p:pic>
        <p:nvPicPr>
          <p:cNvPr id="253" name="Google Shape;253;gd32e327a9c_0_1"/>
          <p:cNvPicPr preferRelativeResize="0"/>
          <p:nvPr/>
        </p:nvPicPr>
        <p:blipFill rotWithShape="1">
          <a:blip r:embed="rId7">
            <a:alphaModFix/>
          </a:blip>
          <a:srcRect/>
          <a:stretch/>
        </p:blipFill>
        <p:spPr>
          <a:xfrm>
            <a:off x="1274051" y="4843500"/>
            <a:ext cx="3978375" cy="16383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58"/>
        <p:cNvGrpSpPr/>
        <p:nvPr/>
      </p:nvGrpSpPr>
      <p:grpSpPr>
        <a:xfrm>
          <a:off x="0" y="0"/>
          <a:ext cx="0" cy="0"/>
          <a:chOff x="0" y="0"/>
          <a:chExt cx="0" cy="0"/>
        </a:xfrm>
      </p:grpSpPr>
      <p:sp>
        <p:nvSpPr>
          <p:cNvPr id="259" name="Google Shape;259;p6"/>
          <p:cNvSpPr txBox="1">
            <a:spLocks noGrp="1"/>
          </p:cNvSpPr>
          <p:nvPr>
            <p:ph type="title"/>
          </p:nvPr>
        </p:nvSpPr>
        <p:spPr>
          <a:xfrm>
            <a:off x="680321" y="753228"/>
            <a:ext cx="9613861" cy="1080938"/>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lt1"/>
              </a:buClr>
              <a:buSzPts val="3600"/>
              <a:buFont typeface="Trebuchet MS"/>
              <a:buNone/>
            </a:pPr>
            <a:r>
              <a:rPr lang="en-US"/>
              <a:t>Pre-op Rehab </a:t>
            </a:r>
            <a:endParaRPr/>
          </a:p>
        </p:txBody>
      </p:sp>
      <p:sp>
        <p:nvSpPr>
          <p:cNvPr id="260" name="Google Shape;260;p6"/>
          <p:cNvSpPr txBox="1">
            <a:spLocks noGrp="1"/>
          </p:cNvSpPr>
          <p:nvPr>
            <p:ph type="body" idx="1"/>
          </p:nvPr>
        </p:nvSpPr>
        <p:spPr>
          <a:xfrm>
            <a:off x="163067" y="2390661"/>
            <a:ext cx="10831247" cy="3599316"/>
          </a:xfrm>
          <a:prstGeom prst="rect">
            <a:avLst/>
          </a:prstGeom>
          <a:noFill/>
          <a:ln>
            <a:noFill/>
          </a:ln>
        </p:spPr>
        <p:txBody>
          <a:bodyPr spcFirstLastPara="1" wrap="square" lIns="91425" tIns="45700" rIns="91425" bIns="45700" anchor="t" anchorCtr="0">
            <a:normAutofit/>
          </a:bodyPr>
          <a:lstStyle/>
          <a:p>
            <a:pPr marL="228600" lvl="0" indent="-228600" algn="l" rtl="0">
              <a:lnSpc>
                <a:spcPct val="90000"/>
              </a:lnSpc>
              <a:spcBef>
                <a:spcPts val="0"/>
              </a:spcBef>
              <a:spcAft>
                <a:spcPts val="0"/>
              </a:spcAft>
              <a:buClr>
                <a:srgbClr val="FEFEFE"/>
              </a:buClr>
              <a:buSzPts val="2400"/>
              <a:buChar char="•"/>
            </a:pPr>
            <a:r>
              <a:rPr lang="en-US" b="1">
                <a:solidFill>
                  <a:srgbClr val="FEFEFE"/>
                </a:solidFill>
              </a:rPr>
              <a:t>Balance: </a:t>
            </a:r>
            <a:endParaRPr>
              <a:solidFill>
                <a:srgbClr val="FEFEFE"/>
              </a:solidFill>
            </a:endParaRPr>
          </a:p>
          <a:p>
            <a:pPr marL="685800" lvl="1" indent="-228600" algn="l" rtl="0">
              <a:lnSpc>
                <a:spcPct val="90000"/>
              </a:lnSpc>
              <a:spcBef>
                <a:spcPts val="500"/>
              </a:spcBef>
              <a:spcAft>
                <a:spcPts val="0"/>
              </a:spcAft>
              <a:buClr>
                <a:srgbClr val="FEFEFE"/>
              </a:buClr>
              <a:buSzPts val="2000"/>
              <a:buFont typeface="Courier New"/>
              <a:buChar char="o"/>
            </a:pPr>
            <a:r>
              <a:rPr lang="en-US">
                <a:solidFill>
                  <a:srgbClr val="FEFEFE"/>
                </a:solidFill>
              </a:rPr>
              <a:t>Improves knee joint proprioception</a:t>
            </a:r>
            <a:endParaRPr>
              <a:solidFill>
                <a:srgbClr val="FEFEFE"/>
              </a:solidFill>
            </a:endParaRPr>
          </a:p>
          <a:p>
            <a:pPr marL="685800" lvl="1" indent="-228600" algn="l" rtl="0">
              <a:lnSpc>
                <a:spcPct val="90000"/>
              </a:lnSpc>
              <a:spcBef>
                <a:spcPts val="500"/>
              </a:spcBef>
              <a:spcAft>
                <a:spcPts val="0"/>
              </a:spcAft>
              <a:buClr>
                <a:srgbClr val="FEFEFE"/>
              </a:buClr>
              <a:buSzPts val="2000"/>
              <a:buFont typeface="Courier New"/>
              <a:buChar char="o"/>
            </a:pPr>
            <a:r>
              <a:rPr lang="en-US">
                <a:solidFill>
                  <a:srgbClr val="FEFEFE"/>
                </a:solidFill>
              </a:rPr>
              <a:t>Decreases risk of fall at home/community</a:t>
            </a:r>
            <a:endParaRPr>
              <a:solidFill>
                <a:srgbClr val="FEFEFE"/>
              </a:solidFill>
            </a:endParaRPr>
          </a:p>
          <a:p>
            <a:pPr marL="685800" lvl="1" indent="-101600" algn="l" rtl="0">
              <a:lnSpc>
                <a:spcPct val="90000"/>
              </a:lnSpc>
              <a:spcBef>
                <a:spcPts val="500"/>
              </a:spcBef>
              <a:spcAft>
                <a:spcPts val="0"/>
              </a:spcAft>
              <a:buClr>
                <a:schemeClr val="lt1"/>
              </a:buClr>
              <a:buSzPts val="2000"/>
              <a:buFont typeface="Courier New"/>
              <a:buNone/>
            </a:pPr>
            <a:endParaRPr>
              <a:solidFill>
                <a:srgbClr val="FEFEFE"/>
              </a:solidFill>
            </a:endParaRPr>
          </a:p>
          <a:p>
            <a:pPr marL="228600" lvl="0" indent="-228600" algn="l" rtl="0">
              <a:lnSpc>
                <a:spcPct val="90000"/>
              </a:lnSpc>
              <a:spcBef>
                <a:spcPts val="1000"/>
              </a:spcBef>
              <a:spcAft>
                <a:spcPts val="0"/>
              </a:spcAft>
              <a:buClr>
                <a:srgbClr val="FEFEFE"/>
              </a:buClr>
              <a:buSzPts val="2400"/>
              <a:buChar char="•"/>
            </a:pPr>
            <a:r>
              <a:rPr lang="en-US" b="1">
                <a:solidFill>
                  <a:srgbClr val="FEFEFE"/>
                </a:solidFill>
              </a:rPr>
              <a:t>Functional re-training</a:t>
            </a:r>
            <a:endParaRPr>
              <a:solidFill>
                <a:srgbClr val="FEFEFE"/>
              </a:solidFill>
            </a:endParaRPr>
          </a:p>
          <a:p>
            <a:pPr marL="685800" lvl="1" indent="-228600" algn="l" rtl="0">
              <a:lnSpc>
                <a:spcPct val="90000"/>
              </a:lnSpc>
              <a:spcBef>
                <a:spcPts val="500"/>
              </a:spcBef>
              <a:spcAft>
                <a:spcPts val="0"/>
              </a:spcAft>
              <a:buClr>
                <a:srgbClr val="FEFEFE"/>
              </a:buClr>
              <a:buSzPts val="2000"/>
              <a:buFont typeface="Courier New"/>
              <a:buChar char="o"/>
            </a:pPr>
            <a:r>
              <a:rPr lang="en-US">
                <a:solidFill>
                  <a:srgbClr val="FEFEFE"/>
                </a:solidFill>
              </a:rPr>
              <a:t>Gait training, stairs negotiation, bed mobility, and transfers- sit to stand and car transfer to reduce pain</a:t>
            </a:r>
            <a:endParaRPr>
              <a:solidFill>
                <a:srgbClr val="FEFEFE"/>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65"/>
        <p:cNvGrpSpPr/>
        <p:nvPr/>
      </p:nvGrpSpPr>
      <p:grpSpPr>
        <a:xfrm>
          <a:off x="0" y="0"/>
          <a:ext cx="0" cy="0"/>
          <a:chOff x="0" y="0"/>
          <a:chExt cx="0" cy="0"/>
        </a:xfrm>
      </p:grpSpPr>
      <p:sp>
        <p:nvSpPr>
          <p:cNvPr id="266" name="Google Shape;266;p5"/>
          <p:cNvSpPr txBox="1">
            <a:spLocks noGrp="1"/>
          </p:cNvSpPr>
          <p:nvPr>
            <p:ph type="title"/>
          </p:nvPr>
        </p:nvSpPr>
        <p:spPr>
          <a:xfrm>
            <a:off x="680321" y="753228"/>
            <a:ext cx="9613861" cy="1080938"/>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lt1"/>
              </a:buClr>
              <a:buSzPts val="3600"/>
              <a:buFont typeface="Trebuchet MS"/>
              <a:buNone/>
            </a:pPr>
            <a:r>
              <a:rPr lang="en-US"/>
              <a:t>Pre-op: Manual Therapy</a:t>
            </a:r>
            <a:endParaRPr/>
          </a:p>
        </p:txBody>
      </p:sp>
      <p:sp>
        <p:nvSpPr>
          <p:cNvPr id="267" name="Google Shape;267;p5"/>
          <p:cNvSpPr txBox="1">
            <a:spLocks noGrp="1"/>
          </p:cNvSpPr>
          <p:nvPr>
            <p:ph type="body" idx="1"/>
          </p:nvPr>
        </p:nvSpPr>
        <p:spPr>
          <a:xfrm>
            <a:off x="680320" y="2336873"/>
            <a:ext cx="4698300" cy="3599400"/>
          </a:xfrm>
          <a:prstGeom prst="rect">
            <a:avLst/>
          </a:prstGeom>
          <a:noFill/>
          <a:ln>
            <a:noFill/>
          </a:ln>
        </p:spPr>
        <p:txBody>
          <a:bodyPr spcFirstLastPara="1" wrap="square" lIns="91425" tIns="45700" rIns="91425" bIns="45700" anchor="t" anchorCtr="0">
            <a:normAutofit/>
          </a:bodyPr>
          <a:lstStyle/>
          <a:p>
            <a:pPr marL="228600" lvl="0" indent="-228600" algn="l" rtl="0">
              <a:lnSpc>
                <a:spcPct val="90000"/>
              </a:lnSpc>
              <a:spcBef>
                <a:spcPts val="0"/>
              </a:spcBef>
              <a:spcAft>
                <a:spcPts val="0"/>
              </a:spcAft>
              <a:buClr>
                <a:srgbClr val="FEFEFE"/>
              </a:buClr>
              <a:buSzPts val="2400"/>
              <a:buChar char="•"/>
            </a:pPr>
            <a:r>
              <a:rPr lang="en-US" b="1" i="1">
                <a:solidFill>
                  <a:srgbClr val="FEFEFE"/>
                </a:solidFill>
              </a:rPr>
              <a:t>Goals: </a:t>
            </a:r>
            <a:endParaRPr b="1" i="1">
              <a:solidFill>
                <a:srgbClr val="FEFEFE"/>
              </a:solidFill>
            </a:endParaRPr>
          </a:p>
          <a:p>
            <a:pPr marL="228600" lvl="0" indent="0" algn="l" rtl="0">
              <a:lnSpc>
                <a:spcPct val="90000"/>
              </a:lnSpc>
              <a:spcBef>
                <a:spcPts val="0"/>
              </a:spcBef>
              <a:spcAft>
                <a:spcPts val="0"/>
              </a:spcAft>
              <a:buSzPts val="1800"/>
              <a:buNone/>
            </a:pPr>
            <a:endParaRPr b="1">
              <a:solidFill>
                <a:srgbClr val="FEFEFE"/>
              </a:solidFill>
            </a:endParaRPr>
          </a:p>
          <a:p>
            <a:pPr marL="685800" lvl="1" indent="-228600" algn="l" rtl="0">
              <a:lnSpc>
                <a:spcPct val="90000"/>
              </a:lnSpc>
              <a:spcBef>
                <a:spcPts val="500"/>
              </a:spcBef>
              <a:spcAft>
                <a:spcPts val="0"/>
              </a:spcAft>
              <a:buClr>
                <a:srgbClr val="FEFEFE"/>
              </a:buClr>
              <a:buSzPts val="2000"/>
              <a:buFont typeface="Courier New"/>
              <a:buChar char="o"/>
            </a:pPr>
            <a:r>
              <a:rPr lang="en-US">
                <a:solidFill>
                  <a:srgbClr val="FEFEFE"/>
                </a:solidFill>
              </a:rPr>
              <a:t>Increase knee joint ROM</a:t>
            </a:r>
            <a:endParaRPr>
              <a:solidFill>
                <a:srgbClr val="FEFEFE"/>
              </a:solidFill>
            </a:endParaRPr>
          </a:p>
          <a:p>
            <a:pPr marL="685800" lvl="1" indent="-228600" algn="l" rtl="0">
              <a:lnSpc>
                <a:spcPct val="90000"/>
              </a:lnSpc>
              <a:spcBef>
                <a:spcPts val="500"/>
              </a:spcBef>
              <a:spcAft>
                <a:spcPts val="0"/>
              </a:spcAft>
              <a:buClr>
                <a:srgbClr val="FEFEFE"/>
              </a:buClr>
              <a:buSzPts val="2000"/>
              <a:buFont typeface="Courier New"/>
              <a:buChar char="o"/>
            </a:pPr>
            <a:r>
              <a:rPr lang="en-US">
                <a:solidFill>
                  <a:srgbClr val="FEFEFE"/>
                </a:solidFill>
              </a:rPr>
              <a:t>Reduce Knee joint stiffness </a:t>
            </a:r>
            <a:endParaRPr>
              <a:solidFill>
                <a:srgbClr val="FEFEFE"/>
              </a:solidFill>
            </a:endParaRPr>
          </a:p>
          <a:p>
            <a:pPr marL="457200" lvl="1" indent="0" algn="l" rtl="0">
              <a:lnSpc>
                <a:spcPct val="90000"/>
              </a:lnSpc>
              <a:spcBef>
                <a:spcPts val="500"/>
              </a:spcBef>
              <a:spcAft>
                <a:spcPts val="0"/>
              </a:spcAft>
              <a:buClr>
                <a:schemeClr val="lt1"/>
              </a:buClr>
              <a:buSzPts val="2000"/>
              <a:buNone/>
            </a:pPr>
            <a:endParaRPr b="1">
              <a:solidFill>
                <a:srgbClr val="262626"/>
              </a:solidFill>
            </a:endParaRPr>
          </a:p>
          <a:p>
            <a:pPr marL="0" lvl="0" indent="0" algn="l" rtl="0">
              <a:lnSpc>
                <a:spcPct val="90000"/>
              </a:lnSpc>
              <a:spcBef>
                <a:spcPts val="1000"/>
              </a:spcBef>
              <a:spcAft>
                <a:spcPts val="0"/>
              </a:spcAft>
              <a:buSzPts val="1800"/>
              <a:buNone/>
            </a:pPr>
            <a:endParaRPr/>
          </a:p>
          <a:p>
            <a:pPr marL="1143000" lvl="2" indent="-114300" algn="l" rtl="0">
              <a:lnSpc>
                <a:spcPct val="90000"/>
              </a:lnSpc>
              <a:spcBef>
                <a:spcPts val="500"/>
              </a:spcBef>
              <a:spcAft>
                <a:spcPts val="0"/>
              </a:spcAft>
              <a:buClr>
                <a:schemeClr val="lt1"/>
              </a:buClr>
              <a:buSzPts val="1800"/>
              <a:buFont typeface="Noto Sans Symbols"/>
              <a:buNone/>
            </a:pPr>
            <a:endParaRPr b="1">
              <a:solidFill>
                <a:srgbClr val="262626"/>
              </a:solidFill>
            </a:endParaRPr>
          </a:p>
        </p:txBody>
      </p:sp>
      <p:sp>
        <p:nvSpPr>
          <p:cNvPr id="268" name="Google Shape;268;p5"/>
          <p:cNvSpPr txBox="1">
            <a:spLocks noGrp="1"/>
          </p:cNvSpPr>
          <p:nvPr>
            <p:ph type="body" idx="2"/>
          </p:nvPr>
        </p:nvSpPr>
        <p:spPr>
          <a:xfrm>
            <a:off x="5594123" y="2336873"/>
            <a:ext cx="4700100" cy="3599400"/>
          </a:xfrm>
          <a:prstGeom prst="rect">
            <a:avLst/>
          </a:prstGeom>
          <a:noFill/>
          <a:ln>
            <a:noFill/>
          </a:ln>
        </p:spPr>
        <p:txBody>
          <a:bodyPr spcFirstLastPara="1" wrap="square" lIns="91425" tIns="45700" rIns="91425" bIns="45700" anchor="t" anchorCtr="0">
            <a:normAutofit/>
          </a:bodyPr>
          <a:lstStyle/>
          <a:p>
            <a:pPr marL="228600" lvl="0" indent="-228600" algn="l" rtl="0">
              <a:lnSpc>
                <a:spcPct val="90000"/>
              </a:lnSpc>
              <a:spcBef>
                <a:spcPts val="1000"/>
              </a:spcBef>
              <a:spcAft>
                <a:spcPts val="0"/>
              </a:spcAft>
              <a:buClr>
                <a:srgbClr val="FEFEFE"/>
              </a:buClr>
              <a:buSzPts val="2400"/>
              <a:buChar char="•"/>
            </a:pPr>
            <a:r>
              <a:rPr lang="en-US" b="1" i="1">
                <a:solidFill>
                  <a:srgbClr val="FEFEFE"/>
                </a:solidFill>
              </a:rPr>
              <a:t>Techniques: </a:t>
            </a:r>
            <a:endParaRPr b="1" i="1">
              <a:solidFill>
                <a:srgbClr val="FEFEFE"/>
              </a:solidFill>
            </a:endParaRPr>
          </a:p>
          <a:p>
            <a:pPr marL="228600" lvl="0" indent="0" algn="l" rtl="0">
              <a:lnSpc>
                <a:spcPct val="90000"/>
              </a:lnSpc>
              <a:spcBef>
                <a:spcPts val="1000"/>
              </a:spcBef>
              <a:spcAft>
                <a:spcPts val="0"/>
              </a:spcAft>
              <a:buSzPts val="1800"/>
              <a:buNone/>
            </a:pPr>
            <a:endParaRPr b="1" i="1">
              <a:solidFill>
                <a:srgbClr val="FEFEFE"/>
              </a:solidFill>
            </a:endParaRPr>
          </a:p>
          <a:p>
            <a:pPr marL="685800" lvl="1" indent="-228600" algn="l" rtl="0">
              <a:lnSpc>
                <a:spcPct val="90000"/>
              </a:lnSpc>
              <a:spcBef>
                <a:spcPts val="500"/>
              </a:spcBef>
              <a:spcAft>
                <a:spcPts val="0"/>
              </a:spcAft>
              <a:buClr>
                <a:srgbClr val="FEFEFE"/>
              </a:buClr>
              <a:buSzPts val="2000"/>
              <a:buFont typeface="Courier New"/>
              <a:buChar char="o"/>
            </a:pPr>
            <a:r>
              <a:rPr lang="en-US">
                <a:solidFill>
                  <a:srgbClr val="FEFEFE"/>
                </a:solidFill>
              </a:rPr>
              <a:t>Passive ROM</a:t>
            </a:r>
            <a:endParaRPr>
              <a:solidFill>
                <a:srgbClr val="FEFEFE"/>
              </a:solidFill>
            </a:endParaRPr>
          </a:p>
          <a:p>
            <a:pPr marL="685800" lvl="1" indent="-228600" algn="l" rtl="0">
              <a:lnSpc>
                <a:spcPct val="90000"/>
              </a:lnSpc>
              <a:spcBef>
                <a:spcPts val="500"/>
              </a:spcBef>
              <a:spcAft>
                <a:spcPts val="0"/>
              </a:spcAft>
              <a:buClr>
                <a:srgbClr val="FEFEFE"/>
              </a:buClr>
              <a:buSzPts val="2000"/>
              <a:buFont typeface="Courier New"/>
              <a:buChar char="o"/>
            </a:pPr>
            <a:r>
              <a:rPr lang="en-US">
                <a:solidFill>
                  <a:srgbClr val="FEFEFE"/>
                </a:solidFill>
              </a:rPr>
              <a:t>Passive accessory joint motion</a:t>
            </a:r>
            <a:endParaRPr>
              <a:solidFill>
                <a:srgbClr val="FEFEFE"/>
              </a:solidFill>
            </a:endParaRPr>
          </a:p>
          <a:p>
            <a:pPr marL="685800" lvl="1" indent="-228600" algn="l" rtl="0">
              <a:lnSpc>
                <a:spcPct val="90000"/>
              </a:lnSpc>
              <a:spcBef>
                <a:spcPts val="500"/>
              </a:spcBef>
              <a:spcAft>
                <a:spcPts val="0"/>
              </a:spcAft>
              <a:buClr>
                <a:srgbClr val="FEFEFE"/>
              </a:buClr>
              <a:buSzPts val="2000"/>
              <a:buFont typeface="Courier New"/>
              <a:buChar char="o"/>
            </a:pPr>
            <a:r>
              <a:rPr lang="en-US">
                <a:solidFill>
                  <a:srgbClr val="FEFEFE"/>
                </a:solidFill>
              </a:rPr>
              <a:t>Muscle stretching</a:t>
            </a:r>
            <a:endParaRPr>
              <a:solidFill>
                <a:srgbClr val="FEFEFE"/>
              </a:solidFill>
            </a:endParaRPr>
          </a:p>
          <a:p>
            <a:pPr marL="685800" lvl="1" indent="-228600" algn="l" rtl="0">
              <a:lnSpc>
                <a:spcPct val="90000"/>
              </a:lnSpc>
              <a:spcBef>
                <a:spcPts val="500"/>
              </a:spcBef>
              <a:spcAft>
                <a:spcPts val="0"/>
              </a:spcAft>
              <a:buClr>
                <a:srgbClr val="FEFEFE"/>
              </a:buClr>
              <a:buSzPts val="2000"/>
              <a:buFont typeface="Courier New"/>
              <a:buChar char="o"/>
            </a:pPr>
            <a:r>
              <a:rPr lang="en-US">
                <a:solidFill>
                  <a:srgbClr val="FEFEFE"/>
                </a:solidFill>
              </a:rPr>
              <a:t>Soft tissue mobilization</a:t>
            </a:r>
            <a:endParaRPr>
              <a:solidFill>
                <a:srgbClr val="FEFEFE"/>
              </a:solidFill>
            </a:endParaRPr>
          </a:p>
          <a:p>
            <a:pPr marL="685800" lvl="1" indent="-228600" algn="l" rtl="0">
              <a:lnSpc>
                <a:spcPct val="90000"/>
              </a:lnSpc>
              <a:spcBef>
                <a:spcPts val="500"/>
              </a:spcBef>
              <a:spcAft>
                <a:spcPts val="0"/>
              </a:spcAft>
              <a:buClr>
                <a:srgbClr val="FEFEFE"/>
              </a:buClr>
              <a:buSzPts val="2000"/>
              <a:buFont typeface="Courier New"/>
              <a:buChar char="o"/>
            </a:pPr>
            <a:r>
              <a:rPr lang="en-US">
                <a:solidFill>
                  <a:srgbClr val="FEFEFE"/>
                </a:solidFill>
              </a:rPr>
              <a:t>Massage techniques</a:t>
            </a:r>
            <a:endParaRPr>
              <a:solidFill>
                <a:srgbClr val="FEFEFE"/>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73"/>
        <p:cNvGrpSpPr/>
        <p:nvPr/>
      </p:nvGrpSpPr>
      <p:grpSpPr>
        <a:xfrm>
          <a:off x="0" y="0"/>
          <a:ext cx="0" cy="0"/>
          <a:chOff x="0" y="0"/>
          <a:chExt cx="0" cy="0"/>
        </a:xfrm>
      </p:grpSpPr>
      <p:sp>
        <p:nvSpPr>
          <p:cNvPr id="274" name="Google Shape;274;gd13e83dc37_0_0"/>
          <p:cNvSpPr txBox="1">
            <a:spLocks noGrp="1"/>
          </p:cNvSpPr>
          <p:nvPr>
            <p:ph type="title"/>
          </p:nvPr>
        </p:nvSpPr>
        <p:spPr>
          <a:xfrm>
            <a:off x="680321" y="753228"/>
            <a:ext cx="9613800" cy="10809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n-US"/>
              <a:t>Home Environment Set Up</a:t>
            </a:r>
            <a:endParaRPr/>
          </a:p>
        </p:txBody>
      </p:sp>
      <p:sp>
        <p:nvSpPr>
          <p:cNvPr id="275" name="Google Shape;275;gd13e83dc37_0_0"/>
          <p:cNvSpPr txBox="1">
            <a:spLocks noGrp="1"/>
          </p:cNvSpPr>
          <p:nvPr>
            <p:ph type="body" idx="1"/>
          </p:nvPr>
        </p:nvSpPr>
        <p:spPr>
          <a:xfrm>
            <a:off x="351650" y="2183525"/>
            <a:ext cx="6627900" cy="4288500"/>
          </a:xfrm>
          <a:prstGeom prst="rect">
            <a:avLst/>
          </a:prstGeom>
          <a:noFill/>
          <a:ln>
            <a:noFill/>
          </a:ln>
        </p:spPr>
        <p:txBody>
          <a:bodyPr spcFirstLastPara="1" wrap="square" lIns="91425" tIns="45700" rIns="91425" bIns="45700" anchor="t" anchorCtr="0">
            <a:normAutofit fontScale="25000" lnSpcReduction="20000"/>
          </a:bodyPr>
          <a:lstStyle/>
          <a:p>
            <a:pPr marL="0" lvl="0" indent="0" algn="l" rtl="0">
              <a:lnSpc>
                <a:spcPct val="115000"/>
              </a:lnSpc>
              <a:spcBef>
                <a:spcPts val="1000"/>
              </a:spcBef>
              <a:spcAft>
                <a:spcPts val="0"/>
              </a:spcAft>
              <a:buSzPct val="75000"/>
              <a:buNone/>
            </a:pPr>
            <a:r>
              <a:rPr lang="en-US" sz="9600" u="sng">
                <a:solidFill>
                  <a:srgbClr val="FEFEFE"/>
                </a:solidFill>
              </a:rPr>
              <a:t>Surgery Prep</a:t>
            </a:r>
            <a:endParaRPr sz="9600" u="sng">
              <a:solidFill>
                <a:srgbClr val="FEFEFE"/>
              </a:solidFill>
            </a:endParaRPr>
          </a:p>
          <a:p>
            <a:pPr marL="457200" lvl="0" indent="-381000" algn="l" rtl="0">
              <a:lnSpc>
                <a:spcPct val="150000"/>
              </a:lnSpc>
              <a:spcBef>
                <a:spcPts val="1000"/>
              </a:spcBef>
              <a:spcAft>
                <a:spcPts val="0"/>
              </a:spcAft>
              <a:buClr>
                <a:srgbClr val="FEFEFE"/>
              </a:buClr>
              <a:buSzPct val="100000"/>
              <a:buFont typeface="Trebuchet MS"/>
              <a:buChar char="❖"/>
            </a:pPr>
            <a:r>
              <a:rPr lang="en-US" sz="9600" i="1">
                <a:solidFill>
                  <a:srgbClr val="FEFEFE"/>
                </a:solidFill>
              </a:rPr>
              <a:t>Home Environment Modification</a:t>
            </a:r>
            <a:endParaRPr sz="9600" i="1">
              <a:solidFill>
                <a:srgbClr val="FEFEFE"/>
              </a:solidFill>
            </a:endParaRPr>
          </a:p>
          <a:p>
            <a:pPr marL="914400" lvl="1" indent="-355600" algn="l" rtl="0">
              <a:lnSpc>
                <a:spcPct val="150000"/>
              </a:lnSpc>
              <a:spcBef>
                <a:spcPts val="0"/>
              </a:spcBef>
              <a:spcAft>
                <a:spcPts val="0"/>
              </a:spcAft>
              <a:buClr>
                <a:srgbClr val="FEFEFE"/>
              </a:buClr>
              <a:buSzPct val="100000"/>
              <a:buFont typeface="Trebuchet MS"/>
              <a:buChar char="➢"/>
            </a:pPr>
            <a:r>
              <a:rPr lang="en-US" sz="8000">
                <a:solidFill>
                  <a:srgbClr val="FEFEFE"/>
                </a:solidFill>
              </a:rPr>
              <a:t>Remove trip hazards to avoid falls</a:t>
            </a:r>
            <a:endParaRPr sz="8000">
              <a:solidFill>
                <a:srgbClr val="FEFEFE"/>
              </a:solidFill>
            </a:endParaRPr>
          </a:p>
          <a:p>
            <a:pPr marL="457200" lvl="0" indent="-381000" algn="l" rtl="0">
              <a:lnSpc>
                <a:spcPct val="150000"/>
              </a:lnSpc>
              <a:spcBef>
                <a:spcPts val="0"/>
              </a:spcBef>
              <a:spcAft>
                <a:spcPts val="0"/>
              </a:spcAft>
              <a:buClr>
                <a:srgbClr val="FEFEFE"/>
              </a:buClr>
              <a:buSzPct val="100000"/>
              <a:buFont typeface="Trebuchet MS"/>
              <a:buChar char="❖"/>
            </a:pPr>
            <a:r>
              <a:rPr lang="en-US" sz="9600" i="1">
                <a:solidFill>
                  <a:srgbClr val="FEFEFE"/>
                </a:solidFill>
              </a:rPr>
              <a:t>Bedroom</a:t>
            </a:r>
            <a:endParaRPr sz="9600" i="1">
              <a:solidFill>
                <a:srgbClr val="FEFEFE"/>
              </a:solidFill>
            </a:endParaRPr>
          </a:p>
          <a:p>
            <a:pPr marL="914400" lvl="1" indent="-355600" algn="l" rtl="0">
              <a:lnSpc>
                <a:spcPct val="150000"/>
              </a:lnSpc>
              <a:spcBef>
                <a:spcPts val="0"/>
              </a:spcBef>
              <a:spcAft>
                <a:spcPts val="0"/>
              </a:spcAft>
              <a:buClr>
                <a:srgbClr val="FEFEFE"/>
              </a:buClr>
              <a:buSzPct val="100000"/>
              <a:buFont typeface="Trebuchet MS"/>
              <a:buChar char="➢"/>
            </a:pPr>
            <a:r>
              <a:rPr lang="en-US" sz="8000">
                <a:solidFill>
                  <a:srgbClr val="FEFEFE"/>
                </a:solidFill>
              </a:rPr>
              <a:t> Set-up bed on main floor, sock aid, leg lifter, portable commode</a:t>
            </a:r>
            <a:endParaRPr sz="8000">
              <a:solidFill>
                <a:srgbClr val="FEFEFE"/>
              </a:solidFill>
            </a:endParaRPr>
          </a:p>
          <a:p>
            <a:pPr marL="457200" lvl="0" indent="-381000" algn="l" rtl="0">
              <a:lnSpc>
                <a:spcPct val="150000"/>
              </a:lnSpc>
              <a:spcBef>
                <a:spcPts val="0"/>
              </a:spcBef>
              <a:spcAft>
                <a:spcPts val="0"/>
              </a:spcAft>
              <a:buClr>
                <a:srgbClr val="FEFEFE"/>
              </a:buClr>
              <a:buSzPct val="100000"/>
              <a:buFont typeface="Trebuchet MS"/>
              <a:buChar char="❖"/>
            </a:pPr>
            <a:r>
              <a:rPr lang="en-US" sz="9600" i="1">
                <a:solidFill>
                  <a:srgbClr val="FEFEFE"/>
                </a:solidFill>
              </a:rPr>
              <a:t>Bathroom</a:t>
            </a:r>
            <a:endParaRPr sz="9600" i="1">
              <a:solidFill>
                <a:srgbClr val="FEFEFE"/>
              </a:solidFill>
            </a:endParaRPr>
          </a:p>
          <a:p>
            <a:pPr marL="914400" lvl="1" indent="-355600" algn="l" rtl="0">
              <a:lnSpc>
                <a:spcPct val="150000"/>
              </a:lnSpc>
              <a:spcBef>
                <a:spcPts val="0"/>
              </a:spcBef>
              <a:spcAft>
                <a:spcPts val="0"/>
              </a:spcAft>
              <a:buClr>
                <a:srgbClr val="FEFEFE"/>
              </a:buClr>
              <a:buSzPct val="100000"/>
              <a:buFont typeface="Trebuchet MS"/>
              <a:buChar char="➢"/>
            </a:pPr>
            <a:r>
              <a:rPr lang="en-US" sz="8000">
                <a:solidFill>
                  <a:srgbClr val="FEFEFE"/>
                </a:solidFill>
              </a:rPr>
              <a:t>Elevated toilet seat, tub seat/bench, bath mat, grab bar</a:t>
            </a:r>
            <a:endParaRPr sz="8000">
              <a:solidFill>
                <a:srgbClr val="FEFEFE"/>
              </a:solidFill>
            </a:endParaRPr>
          </a:p>
          <a:p>
            <a:pPr marL="457200" lvl="0" indent="0" algn="l" rtl="0">
              <a:lnSpc>
                <a:spcPct val="115000"/>
              </a:lnSpc>
              <a:spcBef>
                <a:spcPts val="1000"/>
              </a:spcBef>
              <a:spcAft>
                <a:spcPts val="0"/>
              </a:spcAft>
              <a:buSzPct val="75000"/>
              <a:buNone/>
            </a:pPr>
            <a:endParaRPr sz="9600" i="1">
              <a:solidFill>
                <a:srgbClr val="000000"/>
              </a:solidFill>
            </a:endParaRPr>
          </a:p>
          <a:p>
            <a:pPr marL="457200" lvl="0" indent="0" algn="l" rtl="0">
              <a:lnSpc>
                <a:spcPct val="115000"/>
              </a:lnSpc>
              <a:spcBef>
                <a:spcPts val="1000"/>
              </a:spcBef>
              <a:spcAft>
                <a:spcPts val="0"/>
              </a:spcAft>
              <a:buSzPct val="75000"/>
              <a:buNone/>
            </a:pPr>
            <a:endParaRPr sz="9600" i="1">
              <a:solidFill>
                <a:srgbClr val="000000"/>
              </a:solidFill>
            </a:endParaRPr>
          </a:p>
          <a:p>
            <a:pPr marL="457200" lvl="0" indent="0" algn="l" rtl="0">
              <a:lnSpc>
                <a:spcPct val="150000"/>
              </a:lnSpc>
              <a:spcBef>
                <a:spcPts val="1000"/>
              </a:spcBef>
              <a:spcAft>
                <a:spcPts val="0"/>
              </a:spcAft>
              <a:buSzPct val="300000"/>
              <a:buNone/>
            </a:pPr>
            <a:endParaRPr>
              <a:solidFill>
                <a:srgbClr val="000000"/>
              </a:solidFill>
            </a:endParaRPr>
          </a:p>
          <a:p>
            <a:pPr marL="457200" lvl="0" indent="0" algn="l" rtl="0">
              <a:lnSpc>
                <a:spcPct val="150000"/>
              </a:lnSpc>
              <a:spcBef>
                <a:spcPts val="1000"/>
              </a:spcBef>
              <a:spcAft>
                <a:spcPts val="0"/>
              </a:spcAft>
              <a:buSzPct val="300000"/>
              <a:buNone/>
            </a:pPr>
            <a:endParaRPr>
              <a:solidFill>
                <a:srgbClr val="000000"/>
              </a:solidFill>
            </a:endParaRPr>
          </a:p>
          <a:p>
            <a:pPr marL="0" lvl="0" indent="0" algn="l" rtl="0">
              <a:lnSpc>
                <a:spcPct val="90000"/>
              </a:lnSpc>
              <a:spcBef>
                <a:spcPts val="1000"/>
              </a:spcBef>
              <a:spcAft>
                <a:spcPts val="0"/>
              </a:spcAft>
              <a:buSzPct val="300000"/>
              <a:buNone/>
            </a:pPr>
            <a:endParaRPr>
              <a:solidFill>
                <a:srgbClr val="000000"/>
              </a:solidFill>
            </a:endParaRPr>
          </a:p>
          <a:p>
            <a:pPr marL="0" lvl="0" indent="0" algn="l" rtl="0">
              <a:lnSpc>
                <a:spcPct val="90000"/>
              </a:lnSpc>
              <a:spcBef>
                <a:spcPts val="1000"/>
              </a:spcBef>
              <a:spcAft>
                <a:spcPts val="0"/>
              </a:spcAft>
              <a:buSzPct val="300000"/>
              <a:buNone/>
            </a:pPr>
            <a:endParaRPr>
              <a:solidFill>
                <a:srgbClr val="000000"/>
              </a:solidFill>
            </a:endParaRPr>
          </a:p>
          <a:p>
            <a:pPr marL="0" lvl="0" indent="0" algn="l" rtl="0">
              <a:lnSpc>
                <a:spcPct val="90000"/>
              </a:lnSpc>
              <a:spcBef>
                <a:spcPts val="1000"/>
              </a:spcBef>
              <a:spcAft>
                <a:spcPts val="0"/>
              </a:spcAft>
              <a:buSzPct val="300000"/>
              <a:buNone/>
            </a:pPr>
            <a:endParaRPr>
              <a:solidFill>
                <a:srgbClr val="000000"/>
              </a:solidFill>
            </a:endParaRPr>
          </a:p>
        </p:txBody>
      </p:sp>
      <p:pic>
        <p:nvPicPr>
          <p:cNvPr id="276" name="Google Shape;276;gd13e83dc37_0_0"/>
          <p:cNvPicPr preferRelativeResize="0"/>
          <p:nvPr/>
        </p:nvPicPr>
        <p:blipFill rotWithShape="1">
          <a:blip r:embed="rId3">
            <a:alphaModFix/>
          </a:blip>
          <a:srcRect/>
          <a:stretch/>
        </p:blipFill>
        <p:spPr>
          <a:xfrm>
            <a:off x="6979550" y="2358775"/>
            <a:ext cx="4959575" cy="368227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81"/>
        <p:cNvGrpSpPr/>
        <p:nvPr/>
      </p:nvGrpSpPr>
      <p:grpSpPr>
        <a:xfrm>
          <a:off x="0" y="0"/>
          <a:ext cx="0" cy="0"/>
          <a:chOff x="0" y="0"/>
          <a:chExt cx="0" cy="0"/>
        </a:xfrm>
      </p:grpSpPr>
      <p:sp>
        <p:nvSpPr>
          <p:cNvPr id="282" name="Google Shape;282;gd13e83dc37_0_6"/>
          <p:cNvSpPr txBox="1">
            <a:spLocks noGrp="1"/>
          </p:cNvSpPr>
          <p:nvPr>
            <p:ph type="title"/>
          </p:nvPr>
        </p:nvSpPr>
        <p:spPr>
          <a:xfrm>
            <a:off x="680321" y="753228"/>
            <a:ext cx="9613800" cy="10809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n-US"/>
              <a:t>Durable Medical Equipment (DME)</a:t>
            </a:r>
            <a:endParaRPr/>
          </a:p>
        </p:txBody>
      </p:sp>
      <p:sp>
        <p:nvSpPr>
          <p:cNvPr id="283" name="Google Shape;283;gd13e83dc37_0_6"/>
          <p:cNvSpPr txBox="1">
            <a:spLocks noGrp="1"/>
          </p:cNvSpPr>
          <p:nvPr>
            <p:ph type="body" idx="1"/>
          </p:nvPr>
        </p:nvSpPr>
        <p:spPr>
          <a:xfrm>
            <a:off x="680321" y="2336873"/>
            <a:ext cx="9613800" cy="3599400"/>
          </a:xfrm>
          <a:prstGeom prst="rect">
            <a:avLst/>
          </a:prstGeom>
          <a:noFill/>
          <a:ln>
            <a:noFill/>
          </a:ln>
        </p:spPr>
        <p:txBody>
          <a:bodyPr spcFirstLastPara="1" wrap="square" lIns="91425" tIns="45700" rIns="91425" bIns="45700" anchor="t" anchorCtr="0">
            <a:normAutofit/>
          </a:bodyPr>
          <a:lstStyle/>
          <a:p>
            <a:pPr marL="457200" lvl="0" indent="-381000" algn="l" rtl="0">
              <a:lnSpc>
                <a:spcPct val="90000"/>
              </a:lnSpc>
              <a:spcBef>
                <a:spcPts val="1000"/>
              </a:spcBef>
              <a:spcAft>
                <a:spcPts val="0"/>
              </a:spcAft>
              <a:buClr>
                <a:srgbClr val="FEFEFE"/>
              </a:buClr>
              <a:buSzPts val="2400"/>
              <a:buChar char="❖"/>
            </a:pPr>
            <a:r>
              <a:rPr lang="en-US">
                <a:solidFill>
                  <a:srgbClr val="FEFEFE"/>
                </a:solidFill>
              </a:rPr>
              <a:t>Assistive Device Types</a:t>
            </a:r>
            <a:endParaRPr>
              <a:solidFill>
                <a:srgbClr val="FEFEFE"/>
              </a:solidFill>
            </a:endParaRPr>
          </a:p>
          <a:p>
            <a:pPr marL="457200" lvl="0" indent="0" algn="l" rtl="0">
              <a:lnSpc>
                <a:spcPct val="90000"/>
              </a:lnSpc>
              <a:spcBef>
                <a:spcPts val="1000"/>
              </a:spcBef>
              <a:spcAft>
                <a:spcPts val="0"/>
              </a:spcAft>
              <a:buSzPts val="1800"/>
              <a:buNone/>
            </a:pPr>
            <a:endParaRPr>
              <a:solidFill>
                <a:srgbClr val="FEFEFE"/>
              </a:solidFill>
            </a:endParaRPr>
          </a:p>
          <a:p>
            <a:pPr marL="914400" lvl="1" indent="-381000" algn="l" rtl="0">
              <a:lnSpc>
                <a:spcPct val="90000"/>
              </a:lnSpc>
              <a:spcBef>
                <a:spcPts val="500"/>
              </a:spcBef>
              <a:spcAft>
                <a:spcPts val="0"/>
              </a:spcAft>
              <a:buClr>
                <a:srgbClr val="FEFEFE"/>
              </a:buClr>
              <a:buSzPts val="2400"/>
              <a:buChar char="➢"/>
            </a:pPr>
            <a:r>
              <a:rPr lang="en-US" sz="2400">
                <a:solidFill>
                  <a:srgbClr val="FEFEFE"/>
                </a:solidFill>
              </a:rPr>
              <a:t>Walker</a:t>
            </a:r>
            <a:endParaRPr sz="2400">
              <a:solidFill>
                <a:srgbClr val="FEFEFE"/>
              </a:solidFill>
            </a:endParaRPr>
          </a:p>
          <a:p>
            <a:pPr marL="1371600" lvl="2" indent="-355600" algn="l" rtl="0">
              <a:lnSpc>
                <a:spcPct val="90000"/>
              </a:lnSpc>
              <a:spcBef>
                <a:spcPts val="0"/>
              </a:spcBef>
              <a:spcAft>
                <a:spcPts val="0"/>
              </a:spcAft>
              <a:buClr>
                <a:srgbClr val="FEFEFE"/>
              </a:buClr>
              <a:buSzPts val="2000"/>
              <a:buChar char="■"/>
            </a:pPr>
            <a:r>
              <a:rPr lang="en-US" sz="2000">
                <a:solidFill>
                  <a:srgbClr val="FEFEFE"/>
                </a:solidFill>
              </a:rPr>
              <a:t>Standard walker</a:t>
            </a:r>
            <a:endParaRPr sz="2000">
              <a:solidFill>
                <a:srgbClr val="FEFEFE"/>
              </a:solidFill>
            </a:endParaRPr>
          </a:p>
          <a:p>
            <a:pPr marL="1371600" lvl="2" indent="-355600" algn="l" rtl="0">
              <a:lnSpc>
                <a:spcPct val="90000"/>
              </a:lnSpc>
              <a:spcBef>
                <a:spcPts val="0"/>
              </a:spcBef>
              <a:spcAft>
                <a:spcPts val="0"/>
              </a:spcAft>
              <a:buClr>
                <a:srgbClr val="FEFEFE"/>
              </a:buClr>
              <a:buSzPts val="2000"/>
              <a:buChar char="■"/>
            </a:pPr>
            <a:r>
              <a:rPr lang="en-US" sz="2000">
                <a:solidFill>
                  <a:srgbClr val="FEFEFE"/>
                </a:solidFill>
              </a:rPr>
              <a:t>2-wheeled (front) rolling walker</a:t>
            </a:r>
            <a:endParaRPr sz="2000">
              <a:solidFill>
                <a:srgbClr val="FEFEFE"/>
              </a:solidFill>
            </a:endParaRPr>
          </a:p>
          <a:p>
            <a:pPr marL="1371600" lvl="2" indent="-355600" algn="l" rtl="0">
              <a:lnSpc>
                <a:spcPct val="90000"/>
              </a:lnSpc>
              <a:spcBef>
                <a:spcPts val="0"/>
              </a:spcBef>
              <a:spcAft>
                <a:spcPts val="0"/>
              </a:spcAft>
              <a:buClr>
                <a:srgbClr val="FEFEFE"/>
              </a:buClr>
              <a:buSzPts val="2000"/>
              <a:buChar char="■"/>
            </a:pPr>
            <a:r>
              <a:rPr lang="en-US" sz="2000">
                <a:solidFill>
                  <a:srgbClr val="FEFEFE"/>
                </a:solidFill>
              </a:rPr>
              <a:t>4-wheeled rolling walker (rollator walker)</a:t>
            </a:r>
            <a:endParaRPr sz="2000">
              <a:solidFill>
                <a:srgbClr val="FEFEFE"/>
              </a:solidFill>
            </a:endParaRPr>
          </a:p>
          <a:p>
            <a:pPr marL="1371600" lvl="0" indent="0" algn="l" rtl="0">
              <a:lnSpc>
                <a:spcPct val="90000"/>
              </a:lnSpc>
              <a:spcBef>
                <a:spcPts val="1000"/>
              </a:spcBef>
              <a:spcAft>
                <a:spcPts val="0"/>
              </a:spcAft>
              <a:buSzPts val="1800"/>
              <a:buNone/>
            </a:pPr>
            <a:endParaRPr sz="2000">
              <a:solidFill>
                <a:srgbClr val="FEFEFE"/>
              </a:solidFill>
            </a:endParaRPr>
          </a:p>
          <a:p>
            <a:pPr marL="914400" lvl="1" indent="-381000" algn="l" rtl="0">
              <a:lnSpc>
                <a:spcPct val="90000"/>
              </a:lnSpc>
              <a:spcBef>
                <a:spcPts val="500"/>
              </a:spcBef>
              <a:spcAft>
                <a:spcPts val="0"/>
              </a:spcAft>
              <a:buClr>
                <a:srgbClr val="FEFEFE"/>
              </a:buClr>
              <a:buSzPts val="2400"/>
              <a:buChar char="➢"/>
            </a:pPr>
            <a:r>
              <a:rPr lang="en-US" sz="2400">
                <a:solidFill>
                  <a:srgbClr val="FEFEFE"/>
                </a:solidFill>
              </a:rPr>
              <a:t>Cane</a:t>
            </a:r>
            <a:endParaRPr sz="2400">
              <a:solidFill>
                <a:srgbClr val="FEFEFE"/>
              </a:solidFill>
            </a:endParaRPr>
          </a:p>
          <a:p>
            <a:pPr marL="1371600" lvl="2" indent="-355600" algn="l" rtl="0">
              <a:lnSpc>
                <a:spcPct val="90000"/>
              </a:lnSpc>
              <a:spcBef>
                <a:spcPts val="0"/>
              </a:spcBef>
              <a:spcAft>
                <a:spcPts val="0"/>
              </a:spcAft>
              <a:buClr>
                <a:srgbClr val="FEFEFE"/>
              </a:buClr>
              <a:buSzPts val="2000"/>
              <a:buChar char="■"/>
            </a:pPr>
            <a:r>
              <a:rPr lang="en-US" sz="2000">
                <a:solidFill>
                  <a:srgbClr val="FEFEFE"/>
                </a:solidFill>
              </a:rPr>
              <a:t>Standard cane</a:t>
            </a:r>
            <a:endParaRPr sz="2000">
              <a:solidFill>
                <a:srgbClr val="FEFEFE"/>
              </a:solidFill>
            </a:endParaRPr>
          </a:p>
          <a:p>
            <a:pPr marL="1371600" lvl="2" indent="-355600" algn="l" rtl="0">
              <a:lnSpc>
                <a:spcPct val="90000"/>
              </a:lnSpc>
              <a:spcBef>
                <a:spcPts val="0"/>
              </a:spcBef>
              <a:spcAft>
                <a:spcPts val="0"/>
              </a:spcAft>
              <a:buClr>
                <a:srgbClr val="FEFEFE"/>
              </a:buClr>
              <a:buSzPts val="2000"/>
              <a:buChar char="■"/>
            </a:pPr>
            <a:r>
              <a:rPr lang="en-US" sz="2000">
                <a:solidFill>
                  <a:srgbClr val="FEFEFE"/>
                </a:solidFill>
              </a:rPr>
              <a:t>Quad cane</a:t>
            </a:r>
            <a:endParaRPr sz="2000">
              <a:solidFill>
                <a:srgbClr val="FEFEFE"/>
              </a:solidFill>
            </a:endParaRPr>
          </a:p>
        </p:txBody>
      </p:sp>
      <p:pic>
        <p:nvPicPr>
          <p:cNvPr id="284" name="Google Shape;284;gd13e83dc37_0_6"/>
          <p:cNvPicPr preferRelativeResize="0"/>
          <p:nvPr/>
        </p:nvPicPr>
        <p:blipFill rotWithShape="1">
          <a:blip r:embed="rId3">
            <a:alphaModFix/>
          </a:blip>
          <a:srcRect/>
          <a:stretch/>
        </p:blipFill>
        <p:spPr>
          <a:xfrm>
            <a:off x="7489450" y="2192100"/>
            <a:ext cx="3856950" cy="4447826"/>
          </a:xfrm>
          <a:prstGeom prst="rect">
            <a:avLst/>
          </a:prstGeom>
          <a:noFill/>
          <a:ln>
            <a:noFill/>
          </a:ln>
        </p:spPr>
      </p:pic>
    </p:spTree>
  </p:cSld>
  <p:clrMapOvr>
    <a:masterClrMapping/>
  </p:clrMapOvr>
</p:sld>
</file>

<file path=ppt/theme/theme1.xml><?xml version="1.0" encoding="utf-8"?>
<a:theme xmlns:a="http://schemas.openxmlformats.org/drawingml/2006/main" name="Berlin">
  <a:themeElements>
    <a:clrScheme name="Berlin">
      <a:dk1>
        <a:srgbClr val="000000"/>
      </a:dk1>
      <a:lt1>
        <a:srgbClr val="FFFFFF"/>
      </a:lt1>
      <a:dk2>
        <a:srgbClr val="1F8094"/>
      </a:dk2>
      <a:lt2>
        <a:srgbClr val="E7E6E6"/>
      </a:lt2>
      <a:accent1>
        <a:srgbClr val="39CDE7"/>
      </a:accent1>
      <a:accent2>
        <a:srgbClr val="60DE72"/>
      </a:accent2>
      <a:accent3>
        <a:srgbClr val="DDCC64"/>
      </a:accent3>
      <a:accent4>
        <a:srgbClr val="F49D50"/>
      </a:accent4>
      <a:accent5>
        <a:srgbClr val="E44951"/>
      </a:accent5>
      <a:accent6>
        <a:srgbClr val="D666F9"/>
      </a:accent6>
      <a:hlink>
        <a:srgbClr val="4BF7ED"/>
      </a:hlink>
      <a:folHlink>
        <a:srgbClr val="95E9F4"/>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1778</Words>
  <Application>Microsoft Office PowerPoint</Application>
  <PresentationFormat>Widescreen</PresentationFormat>
  <Paragraphs>206</Paragraphs>
  <Slides>20</Slides>
  <Notes>20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20</vt:i4>
      </vt:variant>
    </vt:vector>
  </HeadingPairs>
  <TitlesOfParts>
    <vt:vector size="29" baseType="lpstr">
      <vt:lpstr>Courier New</vt:lpstr>
      <vt:lpstr>Georgia</vt:lpstr>
      <vt:lpstr>Noto Sans Symbols</vt:lpstr>
      <vt:lpstr>Roboto</vt:lpstr>
      <vt:lpstr>Arial</vt:lpstr>
      <vt:lpstr>Times New Roman</vt:lpstr>
      <vt:lpstr>Trebuchet MS</vt:lpstr>
      <vt:lpstr>Calibri</vt:lpstr>
      <vt:lpstr>Berlin</vt:lpstr>
      <vt:lpstr>Rehab pre-/post-op Knee joint replacement </vt:lpstr>
      <vt:lpstr>Agenda</vt:lpstr>
      <vt:lpstr>Pre-op Rehab Overview </vt:lpstr>
      <vt:lpstr>Pre-op Rehab Objectives </vt:lpstr>
      <vt:lpstr>Medbridge Pics- live </vt:lpstr>
      <vt:lpstr>Pre-op Rehab </vt:lpstr>
      <vt:lpstr>Pre-op: Manual Therapy</vt:lpstr>
      <vt:lpstr>Home Environment Set Up</vt:lpstr>
      <vt:lpstr>Durable Medical Equipment (DME)</vt:lpstr>
      <vt:lpstr>Post Op General Timeline </vt:lpstr>
      <vt:lpstr>Functional Knee Bending Range of Motion </vt:lpstr>
      <vt:lpstr>Post Op ROM </vt:lpstr>
      <vt:lpstr>Sit to Stand Demo</vt:lpstr>
      <vt:lpstr>Return to Sport/Exercise</vt:lpstr>
      <vt:lpstr>Return to Sport/Exercise Factors Cont’d</vt:lpstr>
      <vt:lpstr>Return to Sport/Exercise Factors Cont’d</vt:lpstr>
      <vt:lpstr>Recommended Exercise/Sporting Activity</vt:lpstr>
      <vt:lpstr>The End</vt:lpstr>
      <vt:lpstr>Questions</vt:lpstr>
      <vt:lpstr>References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Rehab pre-/post-op Knee joint replacement </dc:title>
  <dc:creator>Amro</dc:creator>
  <cp:lastModifiedBy>staff</cp:lastModifiedBy>
  <cp:revision>1</cp:revision>
  <dcterms:created xsi:type="dcterms:W3CDTF">2021-04-07T01:39:07Z</dcterms:created>
  <dcterms:modified xsi:type="dcterms:W3CDTF">2021-05-18T16:32:18Z</dcterms:modified>
</cp:coreProperties>
</file>